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0" r:id="rId5"/>
    <p:sldId id="259" r:id="rId6"/>
    <p:sldId id="258" r:id="rId7"/>
    <p:sldId id="266" r:id="rId8"/>
    <p:sldId id="265" r:id="rId9"/>
    <p:sldId id="264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76673"/>
            <a:ext cx="8892480" cy="3123778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Электризация тел. </a:t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>Взаимодействие заряженных тел.</a:t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i="1" dirty="0" smtClean="0">
                <a:solidFill>
                  <a:srgbClr val="FF0000"/>
                </a:solidFill>
              </a:rPr>
              <a:t> Два рода зарядов.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Тест для 8 класса</a:t>
            </a:r>
          </a:p>
          <a:p>
            <a:r>
              <a:rPr lang="ru-RU" dirty="0" smtClean="0"/>
              <a:t>8 вопросов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99592" y="1397000"/>
          <a:ext cx="7632848" cy="2104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4106"/>
                <a:gridCol w="954106"/>
                <a:gridCol w="954106"/>
                <a:gridCol w="954106"/>
                <a:gridCol w="954106"/>
                <a:gridCol w="954106"/>
                <a:gridCol w="954106"/>
                <a:gridCol w="954106"/>
              </a:tblGrid>
              <a:tr h="1052004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1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3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4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5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6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7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8</a:t>
                      </a:r>
                      <a:endParaRPr lang="ru-RU" sz="3200" dirty="0"/>
                    </a:p>
                  </a:txBody>
                  <a:tcPr/>
                </a:tc>
              </a:tr>
              <a:tr h="1052004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г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г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б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в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б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rgbClr val="FF0000"/>
                </a:solidFill>
              </a:rPr>
              <a:t>Вопрос  1.   </a:t>
            </a:r>
            <a:r>
              <a:rPr lang="ru-RU" sz="3200" dirty="0" smtClean="0">
                <a:solidFill>
                  <a:srgbClr val="0070C0"/>
                </a:solidFill>
              </a:rPr>
              <a:t>Тело, которое наэлектризовано  (т.е. имеет электрический заряд) …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1"/>
            <a:ext cx="6912768" cy="2376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А) … нагревается</a:t>
            </a:r>
          </a:p>
          <a:p>
            <a:pPr>
              <a:buNone/>
            </a:pPr>
            <a:r>
              <a:rPr lang="ru-RU" dirty="0" smtClean="0"/>
              <a:t>Б) … охлаждается</a:t>
            </a:r>
          </a:p>
          <a:p>
            <a:pPr>
              <a:buNone/>
            </a:pPr>
            <a:r>
              <a:rPr lang="ru-RU" dirty="0" smtClean="0"/>
              <a:t>В) … приходит в движение</a:t>
            </a:r>
          </a:p>
          <a:p>
            <a:pPr>
              <a:buNone/>
            </a:pPr>
            <a:r>
              <a:rPr lang="ru-RU" dirty="0" smtClean="0"/>
              <a:t>Г) … притягивает к себе другие тела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rgbClr val="FF0000"/>
                </a:solidFill>
              </a:rPr>
              <a:t>Вопрос  2.   </a:t>
            </a:r>
            <a:r>
              <a:rPr lang="ru-RU" sz="3200" dirty="0" smtClean="0">
                <a:solidFill>
                  <a:srgbClr val="0070C0"/>
                </a:solidFill>
              </a:rPr>
              <a:t>Электрические заряды бывают …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496944" cy="36003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А) … положительные</a:t>
            </a:r>
          </a:p>
          <a:p>
            <a:pPr>
              <a:buNone/>
            </a:pPr>
            <a:r>
              <a:rPr lang="ru-RU" dirty="0" smtClean="0"/>
              <a:t>Б) … отрицательные</a:t>
            </a:r>
          </a:p>
          <a:p>
            <a:pPr>
              <a:buNone/>
            </a:pPr>
            <a:r>
              <a:rPr lang="ru-RU" dirty="0" smtClean="0"/>
              <a:t>В) … положительные и отрицательные</a:t>
            </a:r>
          </a:p>
          <a:p>
            <a:pPr>
              <a:buNone/>
            </a:pPr>
            <a:r>
              <a:rPr lang="ru-RU" dirty="0" smtClean="0"/>
              <a:t>Г) … разными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rgbClr val="FF0000"/>
                </a:solidFill>
              </a:rPr>
              <a:t>Вопрос  3.   </a:t>
            </a:r>
            <a:r>
              <a:rPr lang="ru-RU" sz="3200" dirty="0" smtClean="0">
                <a:solidFill>
                  <a:srgbClr val="0070C0"/>
                </a:solidFill>
              </a:rPr>
              <a:t>Как взаимодействуют </a:t>
            </a:r>
            <a:r>
              <a:rPr lang="ru-RU" sz="3200" dirty="0" err="1" smtClean="0">
                <a:solidFill>
                  <a:srgbClr val="0070C0"/>
                </a:solidFill>
              </a:rPr>
              <a:t>наэлектризован-ные</a:t>
            </a:r>
            <a:r>
              <a:rPr lang="ru-RU" sz="3200" dirty="0" smtClean="0">
                <a:solidFill>
                  <a:srgbClr val="0070C0"/>
                </a:solidFill>
              </a:rPr>
              <a:t> тела?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136904" cy="3888431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А) Притягиваются или отталкиваются в зависимости от того,  какие у тел заряды.</a:t>
            </a:r>
          </a:p>
          <a:p>
            <a:pPr>
              <a:buNone/>
            </a:pPr>
            <a:r>
              <a:rPr lang="ru-RU" dirty="0" smtClean="0"/>
              <a:t>Б) Тела с зарядами одного знака притягиваются</a:t>
            </a:r>
          </a:p>
          <a:p>
            <a:pPr>
              <a:buNone/>
            </a:pPr>
            <a:r>
              <a:rPr lang="ru-RU" dirty="0" smtClean="0"/>
              <a:t>В) Тела с зарядами разного знака отталкиваются</a:t>
            </a:r>
          </a:p>
          <a:p>
            <a:pPr>
              <a:buNone/>
            </a:pPr>
            <a:r>
              <a:rPr lang="ru-RU" dirty="0" smtClean="0"/>
              <a:t>Г) Если у тел  заряды одного знака, они отталкиваются, если разного – притягиваются.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rgbClr val="FF0000"/>
                </a:solidFill>
              </a:rPr>
              <a:t>Вопрос  4.   </a:t>
            </a:r>
            <a:r>
              <a:rPr lang="ru-RU" sz="3200" dirty="0" smtClean="0">
                <a:solidFill>
                  <a:srgbClr val="0070C0"/>
                </a:solidFill>
              </a:rPr>
              <a:t>В каком случае правильно изображено взаимодействие заряженных тел?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5301208"/>
            <a:ext cx="7632848" cy="2376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А) № 1                  Б) № 2                  В) № 3</a:t>
            </a:r>
          </a:p>
          <a:p>
            <a:pPr>
              <a:buNone/>
            </a:pPr>
            <a:r>
              <a:rPr lang="ru-RU" dirty="0" smtClean="0"/>
              <a:t>                     Г) Нет правильного.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916831"/>
            <a:ext cx="8280920" cy="2904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rgbClr val="FF0000"/>
                </a:solidFill>
              </a:rPr>
              <a:t>Вопрос  5.   </a:t>
            </a:r>
            <a:r>
              <a:rPr lang="ru-RU" sz="3200" dirty="0" smtClean="0">
                <a:solidFill>
                  <a:srgbClr val="0070C0"/>
                </a:solidFill>
              </a:rPr>
              <a:t>На каком рисунке показанные бумажные цилиндрики  не заряжены, а на каком  им сообщены одноимённые заряды?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45224"/>
            <a:ext cx="8280920" cy="115212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А) № 3; № 1                     В) № 1; № 3</a:t>
            </a:r>
          </a:p>
          <a:p>
            <a:pPr>
              <a:buNone/>
            </a:pPr>
            <a:r>
              <a:rPr lang="ru-RU" dirty="0" smtClean="0"/>
              <a:t>Б) № 3; № 2                     Г) № 1; № 2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1805" y="1916832"/>
            <a:ext cx="8136735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rgbClr val="FF0000"/>
                </a:solidFill>
              </a:rPr>
              <a:t>Вопрос  6.   </a:t>
            </a:r>
            <a:r>
              <a:rPr lang="ru-RU" sz="3200" dirty="0" smtClean="0">
                <a:solidFill>
                  <a:srgbClr val="0070C0"/>
                </a:solidFill>
              </a:rPr>
              <a:t>В каких случаях наэлектризованные шарики должны отталкиваться?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5301208"/>
            <a:ext cx="8352928" cy="12241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А) № 1; № 3                        Б) № 2; № 4</a:t>
            </a:r>
          </a:p>
          <a:p>
            <a:pPr>
              <a:buNone/>
            </a:pPr>
            <a:r>
              <a:rPr lang="ru-RU" dirty="0" smtClean="0"/>
              <a:t>В) № 1; № 4                         Г) № 2; № 3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r="54636"/>
          <a:stretch>
            <a:fillRect/>
          </a:stretch>
        </p:blipFill>
        <p:spPr bwMode="auto">
          <a:xfrm>
            <a:off x="1403648" y="1556792"/>
            <a:ext cx="5419698" cy="1733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53782" r="854"/>
          <a:stretch>
            <a:fillRect/>
          </a:stretch>
        </p:blipFill>
        <p:spPr bwMode="auto">
          <a:xfrm>
            <a:off x="1331640" y="3429000"/>
            <a:ext cx="5627147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rgbClr val="FF0000"/>
                </a:solidFill>
              </a:rPr>
              <a:t>Вопрос  7.   </a:t>
            </a:r>
            <a:r>
              <a:rPr lang="ru-RU" sz="3200" dirty="0" smtClean="0">
                <a:solidFill>
                  <a:srgbClr val="0070C0"/>
                </a:solidFill>
              </a:rPr>
              <a:t>Два тела, обладая положительным зарядом, отталкиваются. Как они будут взаимодействовать, если одно из них приобретёт отрицательный заряд? Если отрицательно наэлектризованными станут оба тела?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645024"/>
            <a:ext cx="8208912" cy="2376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А) Притянутся в обоих случаях.</a:t>
            </a:r>
          </a:p>
          <a:p>
            <a:pPr>
              <a:buNone/>
            </a:pPr>
            <a:r>
              <a:rPr lang="ru-RU" dirty="0" smtClean="0"/>
              <a:t>Б) Оттолкнутся в обоих случаях.</a:t>
            </a:r>
          </a:p>
          <a:p>
            <a:pPr>
              <a:buNone/>
            </a:pPr>
            <a:r>
              <a:rPr lang="ru-RU" dirty="0" smtClean="0"/>
              <a:t>В) Притянутся; оттолкнутся.</a:t>
            </a:r>
          </a:p>
          <a:p>
            <a:pPr>
              <a:buNone/>
            </a:pPr>
            <a:r>
              <a:rPr lang="ru-RU" dirty="0" smtClean="0"/>
              <a:t> Г) Оттолкнутся;  притянутся;.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2074242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solidFill>
                  <a:srgbClr val="FF0000"/>
                </a:solidFill>
              </a:rPr>
              <a:t>Вопрос  8.   </a:t>
            </a:r>
            <a:r>
              <a:rPr lang="ru-RU" sz="3200" dirty="0" smtClean="0">
                <a:solidFill>
                  <a:srgbClr val="0070C0"/>
                </a:solidFill>
              </a:rPr>
              <a:t>К наэлектризованным шарам, знаки зарядов которых неизвестны, подносят палочки с зарядом известного знака. На  каком рисунке показан шар, имеющий отрицательный заряд?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373216"/>
            <a:ext cx="8424936" cy="122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А) № 1                   Б)  № 2                   В)  № 3</a:t>
            </a:r>
          </a:p>
          <a:p>
            <a:pPr>
              <a:buNone/>
            </a:pPr>
            <a:r>
              <a:rPr lang="ru-RU" dirty="0" smtClean="0"/>
              <a:t>Г)  таким способом  определить невозможно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276872"/>
            <a:ext cx="7036809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366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Электризация тел.  Взаимодействие заряженных тел.  Два рода зарядов.</vt:lpstr>
      <vt:lpstr>Вопрос  1.   Тело, которое наэлектризовано  (т.е. имеет электрический заряд) …</vt:lpstr>
      <vt:lpstr>Вопрос  2.   Электрические заряды бывают …</vt:lpstr>
      <vt:lpstr>Вопрос  3.   Как взаимодействуют наэлектризован-ные тела?</vt:lpstr>
      <vt:lpstr>Вопрос  4.   В каком случае правильно изображено взаимодействие заряженных тел?</vt:lpstr>
      <vt:lpstr>Вопрос  5.   На каком рисунке показанные бумажные цилиндрики  не заряжены, а на каком  им сообщены одноимённые заряды?</vt:lpstr>
      <vt:lpstr>Вопрос  6.   В каких случаях наэлектризованные шарики должны отталкиваться?</vt:lpstr>
      <vt:lpstr>Вопрос  7.   Два тела, обладая положительным зарядом, отталкиваются. Как они будут взаимодействовать, если одно из них приобретёт отрицательный заряд? Если отрицательно наэлектризованными станут оба тела?</vt:lpstr>
      <vt:lpstr>Вопрос  8.   К наэлектризованным шарам, знаки зарядов которых неизвестны, подносят палочки с зарядом известного знака. На  каком рисунке показан шар, имеющий отрицательный заряд?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Электризация тел.  Взаимодействие заряженных тел.  Два рода зарядов.</dc:title>
  <dc:creator>олечка</dc:creator>
  <cp:lastModifiedBy>й1123</cp:lastModifiedBy>
  <cp:revision>18</cp:revision>
  <dcterms:created xsi:type="dcterms:W3CDTF">2013-01-06T00:14:28Z</dcterms:created>
  <dcterms:modified xsi:type="dcterms:W3CDTF">2013-03-03T22:26:04Z</dcterms:modified>
</cp:coreProperties>
</file>