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3" r:id="rId5"/>
    <p:sldId id="266" r:id="rId6"/>
    <p:sldId id="268" r:id="rId7"/>
    <p:sldId id="267" r:id="rId8"/>
    <p:sldId id="269" r:id="rId9"/>
    <p:sldId id="273" r:id="rId10"/>
    <p:sldId id="271" r:id="rId11"/>
    <p:sldId id="270" r:id="rId12"/>
    <p:sldId id="272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Строение атома. </a:t>
            </a:r>
            <a:br>
              <a:rPr lang="ru-RU" dirty="0" smtClean="0"/>
            </a:br>
            <a:r>
              <a:rPr lang="ru-RU" dirty="0" smtClean="0"/>
              <a:t>Опыт Резерфорда.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для </a:t>
            </a:r>
            <a:r>
              <a:rPr lang="ru-RU" dirty="0" smtClean="0"/>
              <a:t>9</a:t>
            </a:r>
            <a:r>
              <a:rPr lang="ru-RU" dirty="0" smtClean="0"/>
              <a:t> </a:t>
            </a:r>
            <a:r>
              <a:rPr lang="ru-RU" dirty="0" smtClean="0"/>
              <a:t>класса</a:t>
            </a:r>
          </a:p>
          <a:p>
            <a:r>
              <a:rPr lang="ru-RU" dirty="0" smtClean="0"/>
              <a:t>11 вопросов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772816"/>
            <a:ext cx="8964488" cy="439248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тело малых размеров, в котором сконцентрированы почти вся масса и весь положительный заряд атома  </a:t>
            </a:r>
            <a:br>
              <a:rPr lang="ru-RU" sz="3600" dirty="0" smtClean="0"/>
            </a:br>
            <a:r>
              <a:rPr lang="ru-RU" sz="3600" dirty="0" smtClean="0"/>
              <a:t>Б) нейтральное тело малых размеров, в котором сконцентрирована почти вся масса атома </a:t>
            </a:r>
            <a:br>
              <a:rPr lang="ru-RU" sz="3600" dirty="0" smtClean="0"/>
            </a:br>
            <a:r>
              <a:rPr lang="ru-RU" sz="3600" dirty="0" smtClean="0"/>
              <a:t>В) тело малых размеров, в котором сконцентрированы почти вся масса и весь отрицательный заряд атома </a:t>
            </a:r>
            <a:br>
              <a:rPr lang="ru-RU" sz="3600" dirty="0" smtClean="0"/>
            </a:b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9. </a:t>
            </a:r>
            <a:r>
              <a:rPr lang="ru-RU" sz="3200" dirty="0" smtClean="0">
                <a:solidFill>
                  <a:schemeClr val="tx2"/>
                </a:solidFill>
              </a:rPr>
              <a:t>На основе своих опытов Резерфорд пришёл к мысли, что атомное ядро - это 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964488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10</a:t>
            </a:r>
            <a:r>
              <a:rPr lang="ru-RU" sz="3600" baseline="30000" dirty="0" smtClean="0"/>
              <a:t> -12 </a:t>
            </a:r>
            <a:r>
              <a:rPr lang="ru-RU" sz="3600" dirty="0" smtClean="0"/>
              <a:t>  - 10</a:t>
            </a:r>
            <a:r>
              <a:rPr lang="ru-RU" sz="3600" baseline="30000" dirty="0" smtClean="0"/>
              <a:t> -13</a:t>
            </a:r>
            <a:r>
              <a:rPr lang="ru-RU" sz="3600" dirty="0" smtClean="0"/>
              <a:t>  м</a:t>
            </a:r>
            <a:r>
              <a:rPr lang="ru-RU" sz="3600" baseline="300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Б) 10</a:t>
            </a:r>
            <a:r>
              <a:rPr lang="ru-RU" sz="3600" baseline="30000" dirty="0" smtClean="0"/>
              <a:t> -12 </a:t>
            </a:r>
            <a:r>
              <a:rPr lang="ru-RU" sz="3600" dirty="0" smtClean="0"/>
              <a:t>  - 10</a:t>
            </a:r>
            <a:r>
              <a:rPr lang="ru-RU" sz="3600" baseline="30000" dirty="0" smtClean="0"/>
              <a:t> -13</a:t>
            </a:r>
            <a:r>
              <a:rPr lang="ru-RU" sz="3600" dirty="0" smtClean="0"/>
              <a:t>  см</a:t>
            </a:r>
            <a:r>
              <a:rPr lang="ru-RU" sz="3600" baseline="300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В) 10</a:t>
            </a:r>
            <a:r>
              <a:rPr lang="ru-RU" sz="3600" baseline="30000" dirty="0" smtClean="0"/>
              <a:t> -13 </a:t>
            </a:r>
            <a:r>
              <a:rPr lang="ru-RU" sz="3600" dirty="0" smtClean="0"/>
              <a:t>  - 10</a:t>
            </a:r>
            <a:r>
              <a:rPr lang="ru-RU" sz="3600" baseline="30000" dirty="0" smtClean="0"/>
              <a:t> -15</a:t>
            </a:r>
            <a:r>
              <a:rPr lang="ru-RU" sz="3600" dirty="0" smtClean="0"/>
              <a:t>  см</a:t>
            </a:r>
            <a:r>
              <a:rPr lang="ru-RU" sz="3600" baseline="300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Г) 10</a:t>
            </a:r>
            <a:r>
              <a:rPr lang="ru-RU" sz="3600" baseline="30000" dirty="0" smtClean="0"/>
              <a:t> -8 </a:t>
            </a:r>
            <a:r>
              <a:rPr lang="ru-RU" sz="3600" dirty="0" smtClean="0"/>
              <a:t>  - 10</a:t>
            </a:r>
            <a:r>
              <a:rPr lang="ru-RU" sz="3600" baseline="30000" dirty="0" smtClean="0"/>
              <a:t> -10</a:t>
            </a:r>
            <a:r>
              <a:rPr lang="ru-RU" sz="3600" dirty="0" smtClean="0"/>
              <a:t>  см</a:t>
            </a:r>
            <a:r>
              <a:rPr lang="ru-RU" sz="3600" baseline="30000" dirty="0" smtClean="0"/>
              <a:t> 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10. </a:t>
            </a:r>
            <a:r>
              <a:rPr lang="ru-RU" sz="3200" dirty="0" smtClean="0">
                <a:solidFill>
                  <a:schemeClr val="tx2"/>
                </a:solidFill>
              </a:rPr>
              <a:t>Используя результаты опытов по рассеянию </a:t>
            </a:r>
            <a:r>
              <a:rPr lang="el-GR" sz="3200" dirty="0" smtClean="0">
                <a:solidFill>
                  <a:schemeClr val="tx2"/>
                </a:solidFill>
              </a:rPr>
              <a:t>α</a:t>
            </a:r>
            <a:r>
              <a:rPr lang="ru-RU" sz="3200" dirty="0" smtClean="0">
                <a:solidFill>
                  <a:schemeClr val="tx2"/>
                </a:solidFill>
              </a:rPr>
              <a:t> – частиц,  Резерфорд смог оценить размеры ядра. Ядро имеет диаметр 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964488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10</a:t>
            </a:r>
            <a:r>
              <a:rPr lang="ru-RU" sz="3600" baseline="30000" dirty="0" smtClean="0"/>
              <a:t> -8 </a:t>
            </a:r>
            <a:r>
              <a:rPr lang="ru-RU" sz="3600" dirty="0" smtClean="0"/>
              <a:t>м</a:t>
            </a:r>
            <a:r>
              <a:rPr lang="ru-RU" sz="3600" baseline="300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Б) 10</a:t>
            </a:r>
            <a:r>
              <a:rPr lang="ru-RU" sz="3600" baseline="30000" dirty="0" smtClean="0"/>
              <a:t> -8 </a:t>
            </a:r>
            <a:r>
              <a:rPr lang="ru-RU" sz="3600" dirty="0" smtClean="0"/>
              <a:t>см</a:t>
            </a:r>
            <a:r>
              <a:rPr lang="ru-RU" sz="3600" baseline="300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В) 10</a:t>
            </a:r>
            <a:r>
              <a:rPr lang="ru-RU" sz="3600" baseline="30000" dirty="0" smtClean="0"/>
              <a:t> -10</a:t>
            </a:r>
            <a:r>
              <a:rPr lang="ru-RU" sz="3600" dirty="0" smtClean="0"/>
              <a:t>см</a:t>
            </a:r>
            <a:r>
              <a:rPr lang="ru-RU" sz="3600" baseline="300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Г) 10</a:t>
            </a:r>
            <a:r>
              <a:rPr lang="ru-RU" sz="3600" baseline="30000" dirty="0" smtClean="0"/>
              <a:t> -9</a:t>
            </a:r>
            <a:r>
              <a:rPr lang="ru-RU" sz="3600" dirty="0" smtClean="0"/>
              <a:t>см</a:t>
            </a:r>
            <a:r>
              <a:rPr lang="ru-RU" sz="3600" baseline="30000" dirty="0" smtClean="0"/>
              <a:t> 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11. </a:t>
            </a:r>
            <a:r>
              <a:rPr lang="ru-RU" sz="3200" dirty="0" smtClean="0">
                <a:solidFill>
                  <a:schemeClr val="tx2"/>
                </a:solidFill>
              </a:rPr>
              <a:t>Результаты опытов Резерфорда помогли оценить размеры атома. Атом имеет диаметр 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2" y="1196752"/>
          <a:ext cx="8352927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9357"/>
                <a:gridCol w="759357"/>
                <a:gridCol w="759357"/>
                <a:gridCol w="759357"/>
                <a:gridCol w="759357"/>
                <a:gridCol w="759357"/>
                <a:gridCol w="759357"/>
                <a:gridCol w="759357"/>
                <a:gridCol w="759357"/>
                <a:gridCol w="759357"/>
                <a:gridCol w="759357"/>
              </a:tblGrid>
              <a:tr h="756084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2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3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4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5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6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7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8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9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10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11</a:t>
                      </a:r>
                      <a:endParaRPr lang="ru-RU" sz="400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б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б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б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в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б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а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б</a:t>
                      </a:r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б</a:t>
                      </a:r>
                      <a:endParaRPr lang="ru-RU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707904" y="3789040"/>
            <a:ext cx="21659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10 -11 - ,,5,,</a:t>
            </a:r>
          </a:p>
          <a:p>
            <a:r>
              <a:rPr lang="ru-RU" sz="3200" dirty="0" smtClean="0"/>
              <a:t>  8 - 9 - ,,4,,</a:t>
            </a:r>
          </a:p>
          <a:p>
            <a:r>
              <a:rPr lang="ru-RU" sz="3200" smtClean="0"/>
              <a:t>  6 - 7 </a:t>
            </a:r>
            <a:r>
              <a:rPr lang="ru-RU" sz="3200" dirty="0" smtClean="0"/>
              <a:t>- ,,3,,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700808"/>
            <a:ext cx="8229600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положительно заряженное ядро, вокруг которого движутся электроны</a:t>
            </a:r>
            <a:br>
              <a:rPr lang="ru-RU" sz="3600" dirty="0" smtClean="0"/>
            </a:br>
            <a:r>
              <a:rPr lang="ru-RU" sz="3600" dirty="0" smtClean="0"/>
              <a:t>Б) положительно заряженный шар, внутри которого находятся электроны</a:t>
            </a:r>
            <a:br>
              <a:rPr lang="ru-RU" sz="3600" dirty="0" smtClean="0"/>
            </a:br>
            <a:r>
              <a:rPr lang="ru-RU" sz="3600" dirty="0" smtClean="0"/>
              <a:t>В) не имеющее заряда ядро, вокруг которого движутся электроны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9644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1. </a:t>
            </a:r>
            <a:r>
              <a:rPr lang="ru-RU" sz="3200" dirty="0" smtClean="0">
                <a:solidFill>
                  <a:schemeClr val="tx2"/>
                </a:solidFill>
              </a:rPr>
              <a:t>Что собой представляет модель  атома, предложенная Дж.Томсоном?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700808"/>
            <a:ext cx="8964488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выяснить,  где в атоме располагаются электроны</a:t>
            </a:r>
            <a:br>
              <a:rPr lang="ru-RU" sz="3600" dirty="0" smtClean="0"/>
            </a:br>
            <a:r>
              <a:rPr lang="ru-RU" sz="3600" dirty="0" smtClean="0"/>
              <a:t>Б) выяснить, как распределён в атоме</a:t>
            </a:r>
            <a:br>
              <a:rPr lang="ru-RU" sz="3600" dirty="0" smtClean="0"/>
            </a:br>
            <a:r>
              <a:rPr lang="ru-RU" sz="3600" dirty="0" smtClean="0"/>
              <a:t>положительный заряд </a:t>
            </a:r>
            <a:br>
              <a:rPr lang="ru-RU" sz="3600" dirty="0" smtClean="0"/>
            </a:br>
            <a:r>
              <a:rPr lang="ru-RU" sz="3600" dirty="0" smtClean="0"/>
              <a:t>В) выяснить, где в атоме находятся нейтроны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2. </a:t>
            </a:r>
            <a:r>
              <a:rPr lang="ru-RU" sz="3200" dirty="0" smtClean="0">
                <a:solidFill>
                  <a:schemeClr val="tx2"/>
                </a:solidFill>
              </a:rPr>
              <a:t>С какой целью Резерфорд  проводил свои опыты?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301208"/>
            <a:ext cx="7128792" cy="72008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4000" dirty="0" smtClean="0"/>
              <a:t>А) 1            Б) 2          В) 3           Г) 4</a:t>
            </a:r>
            <a:br>
              <a:rPr lang="ru-RU" sz="4000" dirty="0" smtClean="0"/>
            </a:b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78497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3.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3200" dirty="0" smtClean="0">
                <a:solidFill>
                  <a:schemeClr val="tx2"/>
                </a:solidFill>
              </a:rPr>
              <a:t>На рисунке представлена схема  опыта Резерфорда. Какой цифрой обозначен экран,  покрытый сульфидом цинка? </a:t>
            </a:r>
            <a:endParaRPr lang="ru-RU" sz="28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63645" t="62969" r="25840" b="31125"/>
          <a:stretch>
            <a:fillRect/>
          </a:stretch>
        </p:blipFill>
        <p:spPr bwMode="auto">
          <a:xfrm>
            <a:off x="1403648" y="2276872"/>
            <a:ext cx="684076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024" y="3617640"/>
            <a:ext cx="8784976" cy="3240360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А) микроскоп   </a:t>
            </a:r>
            <a:br>
              <a:rPr lang="ru-RU" sz="3600" dirty="0" smtClean="0"/>
            </a:br>
            <a:r>
              <a:rPr lang="ru-RU" sz="3600" dirty="0" smtClean="0"/>
              <a:t>Б) экран,  покрытый сульфидом цинка          </a:t>
            </a:r>
            <a:br>
              <a:rPr lang="ru-RU" sz="3600" dirty="0" smtClean="0"/>
            </a:br>
            <a:r>
              <a:rPr lang="ru-RU" sz="3600" dirty="0" smtClean="0"/>
              <a:t>В) золотая фольга           </a:t>
            </a:r>
            <a:br>
              <a:rPr lang="ru-RU" sz="3600" dirty="0" smtClean="0"/>
            </a:br>
            <a:r>
              <a:rPr lang="ru-RU" sz="3600" dirty="0" smtClean="0"/>
              <a:t>Г) свинцовый цилиндр с радиоактивным веществом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260648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4. </a:t>
            </a:r>
            <a:r>
              <a:rPr lang="ru-RU" sz="3200" dirty="0" smtClean="0">
                <a:solidFill>
                  <a:schemeClr val="tx2"/>
                </a:solidFill>
              </a:rPr>
              <a:t>На рисунке представлена схема  опыта Резерфорда. Цифрой  2 на схеме обозначено … </a:t>
            </a:r>
            <a:endParaRPr lang="ru-RU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63645" t="62969" r="25840" b="31125"/>
          <a:stretch>
            <a:fillRect/>
          </a:stretch>
        </p:blipFill>
        <p:spPr bwMode="auto">
          <a:xfrm>
            <a:off x="1691680" y="1412776"/>
            <a:ext cx="5832648" cy="1841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964488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вследствие недостаточно большого заряда</a:t>
            </a:r>
            <a:br>
              <a:rPr lang="ru-RU" sz="3600" dirty="0" smtClean="0"/>
            </a:br>
            <a:r>
              <a:rPr lang="ru-RU" sz="3600" dirty="0" smtClean="0"/>
              <a:t>Б) вследствие своей малой массы </a:t>
            </a:r>
            <a:br>
              <a:rPr lang="ru-RU" sz="3600" dirty="0" smtClean="0"/>
            </a:br>
            <a:r>
              <a:rPr lang="ru-RU" sz="3600" dirty="0" smtClean="0"/>
              <a:t>В) ответы А и Б</a:t>
            </a:r>
            <a:br>
              <a:rPr lang="ru-RU" sz="3600" dirty="0" smtClean="0"/>
            </a:br>
            <a:r>
              <a:rPr lang="ru-RU" sz="3600" dirty="0" smtClean="0"/>
              <a:t>Г) ни А, ни Б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5. </a:t>
            </a:r>
            <a:r>
              <a:rPr lang="ru-RU" sz="3200" dirty="0" smtClean="0">
                <a:solidFill>
                  <a:schemeClr val="tx2"/>
                </a:solidFill>
              </a:rPr>
              <a:t>Почему отрицательно заряженные частицы атома не оказывают заметного влияния на рассеяние </a:t>
            </a:r>
            <a:r>
              <a:rPr lang="el-GR" sz="3200" dirty="0" smtClean="0">
                <a:solidFill>
                  <a:schemeClr val="tx2"/>
                </a:solidFill>
              </a:rPr>
              <a:t>α</a:t>
            </a:r>
            <a:r>
              <a:rPr lang="ru-RU" sz="3200" dirty="0" smtClean="0">
                <a:solidFill>
                  <a:schemeClr val="tx2"/>
                </a:solidFill>
              </a:rPr>
              <a:t> – частиц?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964488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почти вся масса атома сосредоточена в ядре</a:t>
            </a:r>
            <a:br>
              <a:rPr lang="ru-RU" sz="3600" dirty="0" smtClean="0"/>
            </a:br>
            <a:r>
              <a:rPr lang="ru-RU" sz="3600" dirty="0" smtClean="0"/>
              <a:t>Б) ядро имеет положительный заряд</a:t>
            </a:r>
            <a:br>
              <a:rPr lang="ru-RU" sz="3600" dirty="0" smtClean="0"/>
            </a:br>
            <a:r>
              <a:rPr lang="ru-RU" sz="3600" dirty="0" smtClean="0"/>
              <a:t>В) ответы А и Б</a:t>
            </a:r>
            <a:br>
              <a:rPr lang="ru-RU" sz="3600" dirty="0" smtClean="0"/>
            </a:br>
            <a:r>
              <a:rPr lang="ru-RU" sz="3600" dirty="0" smtClean="0"/>
              <a:t>Г) ни А, ни Б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6. </a:t>
            </a:r>
            <a:r>
              <a:rPr lang="ru-RU" sz="3200" dirty="0" smtClean="0">
                <a:solidFill>
                  <a:schemeClr val="tx2"/>
                </a:solidFill>
              </a:rPr>
              <a:t>Опыты Резерфорда по рассеянию </a:t>
            </a:r>
          </a:p>
          <a:p>
            <a:r>
              <a:rPr lang="el-GR" sz="3200" dirty="0" smtClean="0">
                <a:solidFill>
                  <a:schemeClr val="tx2"/>
                </a:solidFill>
              </a:rPr>
              <a:t>α</a:t>
            </a:r>
            <a:r>
              <a:rPr lang="ru-RU" sz="3200" dirty="0" smtClean="0">
                <a:solidFill>
                  <a:schemeClr val="tx2"/>
                </a:solidFill>
              </a:rPr>
              <a:t> - частиц  показали, что 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964488" cy="4032448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А) планетарную модель атома</a:t>
            </a:r>
            <a:br>
              <a:rPr lang="ru-RU" sz="3600" dirty="0" smtClean="0"/>
            </a:br>
            <a:r>
              <a:rPr lang="ru-RU" sz="3600" dirty="0" smtClean="0"/>
              <a:t>Б) планетарную модель ядра атома</a:t>
            </a:r>
            <a:br>
              <a:rPr lang="ru-RU" sz="3600" dirty="0" smtClean="0"/>
            </a:br>
            <a:r>
              <a:rPr lang="ru-RU" sz="3600" dirty="0" smtClean="0"/>
              <a:t>В) ответы А и Б</a:t>
            </a:r>
            <a:br>
              <a:rPr lang="ru-RU" sz="3600" dirty="0" smtClean="0"/>
            </a:br>
            <a:r>
              <a:rPr lang="ru-RU" sz="3600" dirty="0" smtClean="0"/>
              <a:t>Г) ни А, ни Б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7. </a:t>
            </a:r>
            <a:r>
              <a:rPr lang="ru-RU" sz="3200" dirty="0" smtClean="0">
                <a:solidFill>
                  <a:schemeClr val="tx2"/>
                </a:solidFill>
              </a:rPr>
              <a:t>На основе своих опытов Резерфорд создал …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132856"/>
            <a:ext cx="8964488" cy="4032448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/>
              <a:t>А) находятся в покое на определённом расстоянии от ядра</a:t>
            </a:r>
            <a:br>
              <a:rPr lang="ru-RU" sz="3600" dirty="0" smtClean="0"/>
            </a:br>
            <a:r>
              <a:rPr lang="ru-RU" sz="3600" dirty="0" smtClean="0"/>
              <a:t>Б) движутся вокруг ядра на определённом расстоянии </a:t>
            </a:r>
            <a:br>
              <a:rPr lang="ru-RU" sz="3600" dirty="0" smtClean="0"/>
            </a:br>
            <a:r>
              <a:rPr lang="ru-RU" sz="3600" dirty="0" smtClean="0"/>
              <a:t>В) могут двигаться или покоиться в зависимости от состояния атома</a:t>
            </a:r>
            <a:br>
              <a:rPr lang="ru-RU" sz="3600" dirty="0" smtClean="0"/>
            </a:br>
            <a:r>
              <a:rPr lang="ru-RU" sz="3600" dirty="0" smtClean="0"/>
              <a:t>Г) среди ответов А, Б, В нет правильного ответа</a:t>
            </a:r>
            <a:r>
              <a:rPr lang="ru-RU" sz="3100" dirty="0" smtClean="0">
                <a:solidFill>
                  <a:schemeClr val="tx2"/>
                </a:solidFill>
              </a:rPr>
              <a:t/>
            </a:r>
            <a:br>
              <a:rPr lang="ru-RU" sz="3100" dirty="0" smtClean="0">
                <a:solidFill>
                  <a:schemeClr val="tx2"/>
                </a:solidFill>
              </a:rPr>
            </a:b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60648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Вопрос 8.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Как ведут себя электроны внутри атома?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284</Words>
  <Application>Microsoft Office PowerPoint</Application>
  <PresentationFormat>Экран (4:3)</PresentationFormat>
  <Paragraphs>51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Строение атома.  Опыт Резерфорда.</vt:lpstr>
      <vt:lpstr>А) положительно заряженное ядро, вокруг которого движутся электроны Б) положительно заряженный шар, внутри которого находятся электроны В) не имеющее заряда ядро, вокруг которого движутся электроны </vt:lpstr>
      <vt:lpstr>А) выяснить,  где в атоме располагаются электроны Б) выяснить, как распределён в атоме положительный заряд  В) выяснить, где в атоме находятся нейтроны </vt:lpstr>
      <vt:lpstr> А) 1            Б) 2          В) 3           Г) 4  </vt:lpstr>
      <vt:lpstr> А) микроскоп    Б) экран,  покрытый сульфидом цинка           В) золотая фольга            Г) свинцовый цилиндр с радиоактивным веществом   </vt:lpstr>
      <vt:lpstr>А) вследствие недостаточно большого заряда Б) вследствие своей малой массы  В) ответы А и Б Г) ни А, ни Б </vt:lpstr>
      <vt:lpstr>А) почти вся масса атома сосредоточена в ядре Б) ядро имеет положительный заряд В) ответы А и Б Г) ни А, ни Б </vt:lpstr>
      <vt:lpstr>А) планетарную модель атома Б) планетарную модель ядра атома В) ответы А и Б Г) ни А, ни Б </vt:lpstr>
      <vt:lpstr>А) находятся в покое на определённом расстоянии от ядра Б) движутся вокруг ядра на определённом расстоянии  В) могут двигаться или покоиться в зависимости от состояния атома Г) среди ответов А, Б, В нет правильного ответа </vt:lpstr>
      <vt:lpstr> А) тело малых размеров, в котором сконцентрированы почти вся масса и весь положительный заряд атома   Б) нейтральное тело малых размеров, в котором сконцентрирована почти вся масса атома  В) тело малых размеров, в котором сконцентрированы почти вся масса и весь отрицательный заряд атома   </vt:lpstr>
      <vt:lpstr>А) 10 -12   - 10 -13  м  Б) 10 -12   - 10 -13  см  В) 10 -13   - 10 -15  см  Г) 10 -8   - 10 -10  см  </vt:lpstr>
      <vt:lpstr>А) 10 -8 м  Б) 10 -8 см  В) 10 -10см  Г) 10 -9см 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атома.  Опыт Резерфорда.</dc:title>
  <dc:creator>олечка</dc:creator>
  <cp:lastModifiedBy>й1123</cp:lastModifiedBy>
  <cp:revision>27</cp:revision>
  <dcterms:created xsi:type="dcterms:W3CDTF">2013-02-04T13:20:50Z</dcterms:created>
  <dcterms:modified xsi:type="dcterms:W3CDTF">2013-04-04T22:14:51Z</dcterms:modified>
</cp:coreProperties>
</file>