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5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Решение графических задач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на изопроцессы 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в 10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Какой из изопроцессов, представленных на графике  протекает при большем значении постоянного параметра? </a:t>
            </a:r>
            <a:endParaRPr lang="ru-RU" sz="3200" dirty="0"/>
          </a:p>
        </p:txBody>
      </p:sp>
      <p:pic>
        <p:nvPicPr>
          <p:cNvPr id="2050" name="Picture 2" descr="C:\Users\й1123\Desktop\К УРОКАМ\ск\10 КЛАСС\сканирование0010 (2)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2132856"/>
            <a:ext cx="5184576" cy="4566543"/>
          </a:xfrm>
          <a:prstGeom prst="rect">
            <a:avLst/>
          </a:prstGeom>
          <a:noFill/>
        </p:spPr>
      </p:pic>
      <p:pic>
        <p:nvPicPr>
          <p:cNvPr id="2052" name="Picture 4" descr="C:\Users\й1123\Desktop\К УРОКАМ\ск\10 КЛАСС\сканирование0011 (2)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2132856"/>
            <a:ext cx="5184576" cy="4536505"/>
          </a:xfrm>
          <a:prstGeom prst="rect">
            <a:avLst/>
          </a:prstGeom>
          <a:noFill/>
        </p:spPr>
      </p:pic>
      <p:pic>
        <p:nvPicPr>
          <p:cNvPr id="2051" name="Picture 3" descr="C:\Users\й1123\Desktop\К УРОКАМ\ск\10 КЛАСС\сканирование0012 (2)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23728" y="2132856"/>
            <a:ext cx="5599360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график процесса 1-2-3 в координатах  (Т, </a:t>
            </a:r>
            <a:r>
              <a:rPr lang="ru-RU" dirty="0" err="1" smtClean="0"/>
              <a:t>р</a:t>
            </a:r>
            <a:r>
              <a:rPr lang="ru-RU" dirty="0" smtClean="0"/>
              <a:t>) и (Т,</a:t>
            </a:r>
            <a:r>
              <a:rPr lang="en-US" dirty="0" smtClean="0"/>
              <a:t> V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098" name="Picture 2" descr="C:\Users\й1123\Desktop\К УРОКАМ\ск\10 КЛАСС\сканирование0007 (2)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7704" y="1844824"/>
            <a:ext cx="5608737" cy="4706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график процесса 1-2-3 в координатах  (</a:t>
            </a:r>
            <a:r>
              <a:rPr lang="en-US" dirty="0" smtClean="0"/>
              <a:t>V</a:t>
            </a:r>
            <a:r>
              <a:rPr lang="ru-RU" dirty="0" smtClean="0"/>
              <a:t>, </a:t>
            </a:r>
            <a:r>
              <a:rPr lang="ru-RU" dirty="0" err="1" smtClean="0"/>
              <a:t>р</a:t>
            </a:r>
            <a:r>
              <a:rPr lang="ru-RU" dirty="0" smtClean="0"/>
              <a:t>) и (Т,</a:t>
            </a:r>
            <a:r>
              <a:rPr lang="en-US" dirty="0" smtClean="0"/>
              <a:t> V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5122" name="Picture 2" descr="C:\Users\й1123\Desktop\К УРОКАМ\ск\10 КЛАСС\сканирование0008 (2)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7704" y="1772816"/>
            <a:ext cx="587569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график процесса 1-2-3 в координатах  (</a:t>
            </a:r>
            <a:r>
              <a:rPr lang="en-US" dirty="0" smtClean="0"/>
              <a:t>V</a:t>
            </a:r>
            <a:r>
              <a:rPr lang="ru-RU" dirty="0" smtClean="0"/>
              <a:t>, </a:t>
            </a:r>
            <a:r>
              <a:rPr lang="ru-RU" dirty="0" err="1" smtClean="0"/>
              <a:t>р</a:t>
            </a:r>
            <a:r>
              <a:rPr lang="ru-RU" dirty="0" smtClean="0"/>
              <a:t>) и (Т,</a:t>
            </a:r>
            <a:r>
              <a:rPr lang="en-US" dirty="0" smtClean="0"/>
              <a:t> p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6146" name="Picture 2" descr="C:\Users\й1123\Desktop\К УРОКАМ\ск\10 КЛАСС\сканирование0009 (2)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95736" y="1700808"/>
            <a:ext cx="5053058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график процесса 1-2-3</a:t>
            </a:r>
            <a:r>
              <a:rPr lang="en-US" dirty="0" smtClean="0"/>
              <a:t>-1</a:t>
            </a:r>
            <a:r>
              <a:rPr lang="ru-RU" dirty="0" smtClean="0"/>
              <a:t> в других  координатах</a:t>
            </a:r>
            <a:endParaRPr lang="ru-RU" dirty="0"/>
          </a:p>
        </p:txBody>
      </p:sp>
      <p:pic>
        <p:nvPicPr>
          <p:cNvPr id="7170" name="Picture 2" descr="C:\Users\й1123\Desktop\К УРОКАМ\ск\10 КЛАСС\сканирование003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2703" b="3704"/>
          <a:stretch>
            <a:fillRect/>
          </a:stretch>
        </p:blipFill>
        <p:spPr bwMode="auto">
          <a:xfrm>
            <a:off x="1475656" y="1628800"/>
            <a:ext cx="6624736" cy="4784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график процесса 1-2-3</a:t>
            </a:r>
            <a:r>
              <a:rPr lang="en-US" dirty="0" smtClean="0"/>
              <a:t>-1</a:t>
            </a:r>
            <a:r>
              <a:rPr lang="ru-RU" dirty="0" smtClean="0"/>
              <a:t> в других  координатах</a:t>
            </a:r>
            <a:endParaRPr lang="ru-RU" dirty="0"/>
          </a:p>
        </p:txBody>
      </p:sp>
      <p:pic>
        <p:nvPicPr>
          <p:cNvPr id="8194" name="Picture 2" descr="C:\Users\й1123\Desktop\К УРОКАМ\ск\10 КЛАСС\сканирование0029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43608" y="1772816"/>
            <a:ext cx="7282539" cy="4680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Д</a:t>
            </a:r>
            <a:r>
              <a:rPr lang="en-US" sz="3600" b="1" i="1" dirty="0" smtClean="0">
                <a:solidFill>
                  <a:srgbClr val="FF0000"/>
                </a:solidFill>
              </a:rPr>
              <a:t>/</a:t>
            </a:r>
            <a:r>
              <a:rPr lang="ru-RU" sz="3600" b="1" i="1" dirty="0" smtClean="0">
                <a:solidFill>
                  <a:srgbClr val="FF0000"/>
                </a:solidFill>
              </a:rPr>
              <a:t>з: </a:t>
            </a:r>
            <a:r>
              <a:rPr lang="ru-RU" sz="2800" dirty="0" smtClean="0"/>
              <a:t>Постройте графики процессов в других  координатах </a:t>
            </a:r>
            <a:endParaRPr lang="ru-RU" dirty="0"/>
          </a:p>
        </p:txBody>
      </p:sp>
      <p:pic>
        <p:nvPicPr>
          <p:cNvPr id="9218" name="Picture 2" descr="C:\Users\й1123\Desktop\К УРОКАМ\ск\10 КЛАСС\сканирование0031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2236652"/>
            <a:ext cx="2592288" cy="205847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43608" y="1556792"/>
            <a:ext cx="1181734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 «3»</a:t>
            </a:r>
            <a:endParaRPr lang="ru-RU" sz="2800" dirty="0"/>
          </a:p>
        </p:txBody>
      </p:sp>
      <p:pic>
        <p:nvPicPr>
          <p:cNvPr id="9219" name="Picture 3" descr="C:\Users\й1123\Desktop\К УРОКАМ\ск\10 КЛАСС\сканирование0034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4430790"/>
            <a:ext cx="2592288" cy="21193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23928" y="764704"/>
            <a:ext cx="1181734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 «4»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020272" y="1268760"/>
            <a:ext cx="1181734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 «5»</a:t>
            </a:r>
            <a:endParaRPr lang="ru-RU" sz="2800" dirty="0"/>
          </a:p>
        </p:txBody>
      </p:sp>
      <p:pic>
        <p:nvPicPr>
          <p:cNvPr id="9220" name="Picture 4" descr="C:\Users\й1123\Desktop\К УРОКАМ\ск\10 КЛАСС\сканирование0033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31840" y="3861048"/>
            <a:ext cx="2736304" cy="2048363"/>
          </a:xfrm>
          <a:prstGeom prst="rect">
            <a:avLst/>
          </a:prstGeom>
          <a:noFill/>
        </p:spPr>
      </p:pic>
      <p:pic>
        <p:nvPicPr>
          <p:cNvPr id="9221" name="Picture 5" descr="C:\Users\й1123\Desktop\К УРОКАМ\ск\10 КЛАСС\сканирование0032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31840" y="1556792"/>
            <a:ext cx="2736304" cy="1915412"/>
          </a:xfrm>
          <a:prstGeom prst="rect">
            <a:avLst/>
          </a:prstGeom>
          <a:noFill/>
        </p:spPr>
      </p:pic>
      <p:pic>
        <p:nvPicPr>
          <p:cNvPr id="9222" name="Picture 6" descr="C:\Users\й1123\Desktop\К УРОКАМ\ск\10 КЛАСС\сканирование0024.jp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67699" y="2060848"/>
            <a:ext cx="2823819" cy="2160240"/>
          </a:xfrm>
          <a:prstGeom prst="rect">
            <a:avLst/>
          </a:prstGeom>
          <a:noFill/>
        </p:spPr>
      </p:pic>
      <p:pic>
        <p:nvPicPr>
          <p:cNvPr id="9223" name="Picture 7" descr="C:\Users\й1123\Desktop\К УРОКАМ\ск\10 КЛАСС\сканирование0026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56176" y="4509120"/>
            <a:ext cx="2664296" cy="2222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110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Решение графических задач  на изопроцессы </vt:lpstr>
      <vt:lpstr>Какой из изопроцессов, представленных на графике  протекает при большем значении постоянного параметра? </vt:lpstr>
      <vt:lpstr>Постройте график процесса 1-2-3 в координатах  (Т, р) и (Т, V)</vt:lpstr>
      <vt:lpstr>Постройте график процесса 1-2-3 в координатах  (V, р) и (Т, V)</vt:lpstr>
      <vt:lpstr>Постройте график процесса 1-2-3 в координатах  (V, р) и (Т, p)</vt:lpstr>
      <vt:lpstr>Постройте график процесса 1-2-3-1 в других  координатах</vt:lpstr>
      <vt:lpstr>Постройте график процесса 1-2-3-1 в других  координатах</vt:lpstr>
      <vt:lpstr>Д/з: Постройте графики процессов в других  координатах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Изопроцессы.  Газовые законы.</dc:title>
  <dc:creator>олечка</dc:creator>
  <cp:lastModifiedBy>й1123</cp:lastModifiedBy>
  <cp:revision>26</cp:revision>
  <dcterms:created xsi:type="dcterms:W3CDTF">2013-01-31T13:06:44Z</dcterms:created>
  <dcterms:modified xsi:type="dcterms:W3CDTF">2013-04-16T00:23:44Z</dcterms:modified>
</cp:coreProperties>
</file>