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наблюдения и регистрации элементарных частиц.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 для 11 класса</a:t>
            </a:r>
          </a:p>
          <a:p>
            <a:r>
              <a:rPr lang="ru-RU" smtClean="0"/>
              <a:t>9 вопросов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403244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А) более безопасная</a:t>
            </a:r>
            <a:br>
              <a:rPr lang="ru-RU" sz="3600" dirty="0" smtClean="0"/>
            </a:br>
            <a:r>
              <a:rPr lang="ru-RU" sz="3600" dirty="0" smtClean="0"/>
              <a:t>Б) более плотное рабочее вещество </a:t>
            </a:r>
            <a:br>
              <a:rPr lang="ru-RU" sz="3600" dirty="0" smtClean="0"/>
            </a:br>
            <a:r>
              <a:rPr lang="ru-RU" sz="3600" dirty="0" smtClean="0"/>
              <a:t>В) менее устойчивая</a:t>
            </a:r>
            <a:br>
              <a:rPr lang="ru-RU" sz="3600" dirty="0" smtClean="0"/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0648"/>
            <a:ext cx="8964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9. </a:t>
            </a:r>
            <a:r>
              <a:rPr lang="ru-RU" sz="3200" dirty="0" smtClean="0">
                <a:solidFill>
                  <a:schemeClr val="tx2"/>
                </a:solidFill>
              </a:rPr>
              <a:t>Каково преимущество пузырьковой камеры перед камерой Вильсона?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4" y="1397000"/>
          <a:ext cx="8208909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101"/>
                <a:gridCol w="912101"/>
                <a:gridCol w="912101"/>
                <a:gridCol w="912101"/>
                <a:gridCol w="912101"/>
                <a:gridCol w="912101"/>
                <a:gridCol w="912101"/>
                <a:gridCol w="912101"/>
                <a:gridCol w="9121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1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2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3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4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5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6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7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8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9</a:t>
                      </a:r>
                      <a:endParaRPr lang="ru-RU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б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б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а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б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б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б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а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г,в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б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23928" y="3645024"/>
            <a:ext cx="146386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9 - ,,5,,</a:t>
            </a:r>
          </a:p>
          <a:p>
            <a:r>
              <a:rPr lang="ru-RU" sz="3600" dirty="0" smtClean="0"/>
              <a:t>7 - ,,4,,</a:t>
            </a:r>
          </a:p>
          <a:p>
            <a:r>
              <a:rPr lang="ru-RU" sz="3600" dirty="0" smtClean="0"/>
              <a:t>5 - ,,3,,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403244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А) система, позволяющая визуальное наблюдение</a:t>
            </a:r>
            <a:br>
              <a:rPr lang="ru-RU" sz="3600" dirty="0" smtClean="0"/>
            </a:br>
            <a:r>
              <a:rPr lang="ru-RU" sz="3600" dirty="0" smtClean="0"/>
              <a:t>Б) макроскопическая система, которая может находиться в неустойчивом состоянии</a:t>
            </a:r>
            <a:br>
              <a:rPr lang="ru-RU" sz="3600" dirty="0" smtClean="0"/>
            </a:br>
            <a:r>
              <a:rPr lang="ru-RU" sz="3600" dirty="0" smtClean="0"/>
              <a:t>В) система, находящаяся в определённом устойчивом состоянии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0648"/>
            <a:ext cx="8964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1. </a:t>
            </a:r>
            <a:r>
              <a:rPr lang="ru-RU" sz="3200" dirty="0" smtClean="0">
                <a:solidFill>
                  <a:schemeClr val="tx2"/>
                </a:solidFill>
              </a:rPr>
              <a:t>Регистрирующий прибор – это…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403244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А) визуальное наблюдение частиц</a:t>
            </a:r>
            <a:br>
              <a:rPr lang="ru-RU" sz="3600" dirty="0" smtClean="0"/>
            </a:br>
            <a:r>
              <a:rPr lang="ru-RU" sz="3600" dirty="0" smtClean="0"/>
              <a:t>Б) автоматический подсчёт частиц</a:t>
            </a:r>
            <a:br>
              <a:rPr lang="ru-RU" sz="3600" dirty="0" smtClean="0"/>
            </a:br>
            <a:r>
              <a:rPr lang="ru-RU" sz="3600" dirty="0" smtClean="0"/>
              <a:t>В) фиксирование пролетающих частиц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0648"/>
            <a:ext cx="8964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2. </a:t>
            </a:r>
            <a:r>
              <a:rPr lang="ru-RU" sz="3200" dirty="0" smtClean="0">
                <a:solidFill>
                  <a:schemeClr val="tx2"/>
                </a:solidFill>
              </a:rPr>
              <a:t>Каково назначение счётчика Гейгера?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3456384" cy="403244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А) катод; анод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Б) анод; катод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0648"/>
            <a:ext cx="8964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 3. </a:t>
            </a:r>
            <a:r>
              <a:rPr lang="ru-RU" sz="3200" dirty="0" smtClean="0">
                <a:solidFill>
                  <a:schemeClr val="tx2"/>
                </a:solidFill>
              </a:rPr>
              <a:t>Что обозначено цифрой 1 и 2 в устройстве счётчика Гейгера ?</a:t>
            </a: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63364" t="53766" r="26121" b="30484"/>
          <a:stretch>
            <a:fillRect/>
          </a:stretch>
        </p:blipFill>
        <p:spPr bwMode="auto">
          <a:xfrm>
            <a:off x="5076056" y="1916832"/>
            <a:ext cx="3600400" cy="3031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868144" y="3356992"/>
            <a:ext cx="9144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308304" y="3356992"/>
            <a:ext cx="9144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700808"/>
            <a:ext cx="8589640" cy="403244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А) в обоих случаях на ударной ионизации</a:t>
            </a:r>
            <a:br>
              <a:rPr lang="ru-RU" sz="3600" dirty="0" smtClean="0"/>
            </a:br>
            <a:r>
              <a:rPr lang="ru-RU" sz="3600" dirty="0" smtClean="0"/>
              <a:t>Б) счётчик Гейгера на ударной ионизации; камера Вильсона на конденсации перенасыщенного пара</a:t>
            </a:r>
            <a:br>
              <a:rPr lang="ru-RU" sz="3600" dirty="0" smtClean="0"/>
            </a:br>
            <a:r>
              <a:rPr lang="ru-RU" sz="3600" dirty="0" smtClean="0"/>
              <a:t>В) счётчик Гейгера на конденсации перенасыщенного пара; камера Вильсона  на ударной ионизации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0648"/>
            <a:ext cx="8964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4. </a:t>
            </a:r>
            <a:r>
              <a:rPr lang="ru-RU" sz="3200" dirty="0" smtClean="0">
                <a:solidFill>
                  <a:schemeClr val="tx2"/>
                </a:solidFill>
              </a:rPr>
              <a:t>На чём основано действие счётчика Гейгера; камеры Вильсона?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403244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А) электроны; протоны</a:t>
            </a:r>
            <a:br>
              <a:rPr lang="ru-RU" sz="3600" dirty="0" smtClean="0"/>
            </a:br>
            <a:r>
              <a:rPr lang="ru-RU" sz="3600" dirty="0" smtClean="0"/>
              <a:t>Б) электроны; фотоны</a:t>
            </a:r>
            <a:br>
              <a:rPr lang="ru-RU" sz="3600" dirty="0" smtClean="0"/>
            </a:br>
            <a:r>
              <a:rPr lang="ru-RU" sz="3600" dirty="0" smtClean="0"/>
              <a:t>В) электроны; нейтроны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0648"/>
            <a:ext cx="8964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5. </a:t>
            </a:r>
            <a:r>
              <a:rPr lang="ru-RU" sz="3200" dirty="0" smtClean="0">
                <a:solidFill>
                  <a:schemeClr val="tx2"/>
                </a:solidFill>
              </a:rPr>
              <a:t>Для регистрации каких частиц используется счётчик Гейгера?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403244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А) да</a:t>
            </a:r>
            <a:br>
              <a:rPr lang="ru-RU" sz="3600" dirty="0" smtClean="0"/>
            </a:br>
            <a:r>
              <a:rPr lang="ru-RU" sz="3600" dirty="0" smtClean="0"/>
              <a:t>Б) нет</a:t>
            </a:r>
            <a:br>
              <a:rPr lang="ru-RU" sz="3600" dirty="0" smtClean="0"/>
            </a:br>
            <a:r>
              <a:rPr lang="ru-RU" sz="3600" dirty="0" smtClean="0"/>
              <a:t>В) можно, но не все</a:t>
            </a:r>
            <a:br>
              <a:rPr lang="ru-RU" sz="3600" dirty="0" smtClean="0"/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0648"/>
            <a:ext cx="8964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6. </a:t>
            </a:r>
            <a:r>
              <a:rPr lang="ru-RU" sz="3200" dirty="0" smtClean="0">
                <a:solidFill>
                  <a:schemeClr val="tx2"/>
                </a:solidFill>
              </a:rPr>
              <a:t>Можно ли с помощью камеры Вильсона регистрировать незаряженные частицы?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403244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А) энергию; скорость</a:t>
            </a:r>
            <a:br>
              <a:rPr lang="ru-RU" sz="3600" dirty="0" smtClean="0"/>
            </a:br>
            <a:r>
              <a:rPr lang="ru-RU" sz="3600" dirty="0" smtClean="0"/>
              <a:t>Б) массу; заряд  </a:t>
            </a:r>
            <a:br>
              <a:rPr lang="ru-RU" sz="3600" dirty="0" smtClean="0"/>
            </a:br>
            <a:r>
              <a:rPr lang="ru-RU" sz="3600" dirty="0" smtClean="0"/>
              <a:t>В) скорость; энергию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0648"/>
            <a:ext cx="8964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7. </a:t>
            </a:r>
            <a:r>
              <a:rPr lang="ru-RU" sz="3200" dirty="0" smtClean="0">
                <a:solidFill>
                  <a:schemeClr val="tx2"/>
                </a:solidFill>
              </a:rPr>
              <a:t>Какие величины можно определить по длине трека и количеству капель на единицу длины?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403244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А) энергию</a:t>
            </a:r>
            <a:br>
              <a:rPr lang="ru-RU" sz="3600" dirty="0" smtClean="0"/>
            </a:br>
            <a:r>
              <a:rPr lang="ru-RU" sz="3600" dirty="0" smtClean="0"/>
              <a:t>Б) массу </a:t>
            </a:r>
            <a:br>
              <a:rPr lang="ru-RU" sz="3600" dirty="0" smtClean="0"/>
            </a:br>
            <a:r>
              <a:rPr lang="ru-RU" sz="3600" dirty="0" smtClean="0"/>
              <a:t>В) скорость</a:t>
            </a:r>
            <a:br>
              <a:rPr lang="ru-RU" sz="3600" dirty="0" smtClean="0"/>
            </a:br>
            <a:r>
              <a:rPr lang="ru-RU" sz="3600" dirty="0" smtClean="0"/>
              <a:t>Г) заряд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0648"/>
            <a:ext cx="8964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8. </a:t>
            </a:r>
            <a:r>
              <a:rPr lang="ru-RU" sz="3200" dirty="0" smtClean="0">
                <a:solidFill>
                  <a:schemeClr val="tx2"/>
                </a:solidFill>
              </a:rPr>
              <a:t>Какую величину можно определить по толщине  трека?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199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Методы наблюдения и регистрации элементарных частиц.</vt:lpstr>
      <vt:lpstr>А) система, позволяющая визуальное наблюдение Б) макроскопическая система, которая может находиться в неустойчивом состоянии В) система, находящаяся в определённом устойчивом состоянии </vt:lpstr>
      <vt:lpstr>А) визуальное наблюдение частиц Б) автоматический подсчёт частиц В) фиксирование пролетающих частиц </vt:lpstr>
      <vt:lpstr>А) катод; анод  Б) анод; катод </vt:lpstr>
      <vt:lpstr>А) в обоих случаях на ударной ионизации Б) счётчик Гейгера на ударной ионизации; камера Вильсона на конденсации перенасыщенного пара В) счётчик Гейгера на конденсации перенасыщенного пара; камера Вильсона  на ударной ионизации</vt:lpstr>
      <vt:lpstr>А) электроны; протоны Б) электроны; фотоны В) электроны; нейтроны</vt:lpstr>
      <vt:lpstr>А) да Б) нет В) можно, но не все </vt:lpstr>
      <vt:lpstr>А) энергию; скорость Б) массу; заряд   В) скорость; энергию</vt:lpstr>
      <vt:lpstr>А) энергию Б) массу  В) скорость Г) заряд</vt:lpstr>
      <vt:lpstr>А) более безопасная Б) более плотное рабочее вещество  В) менее устойчивая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наблюдения и регистрации элементарных частиц.</dc:title>
  <dc:creator>олечка</dc:creator>
  <cp:lastModifiedBy>й1123</cp:lastModifiedBy>
  <cp:revision>2</cp:revision>
  <dcterms:created xsi:type="dcterms:W3CDTF">2013-02-18T21:08:35Z</dcterms:created>
  <dcterms:modified xsi:type="dcterms:W3CDTF">2013-02-19T22:12:19Z</dcterms:modified>
</cp:coreProperties>
</file>