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4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Фотоэффект. Законы фотоэффекта. Фотоны.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11 класса</a:t>
            </a:r>
          </a:p>
          <a:p>
            <a:r>
              <a:rPr lang="ru-RU" smtClean="0"/>
              <a:t>11 вопросов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68299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9. </a:t>
            </a:r>
            <a:r>
              <a:rPr lang="ru-RU" sz="3600" dirty="0" smtClean="0">
                <a:solidFill>
                  <a:schemeClr val="tx2"/>
                </a:solidFill>
              </a:rPr>
              <a:t>Запишите формулу  для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расчёта работы выхода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48680"/>
            <a:ext cx="86716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10. </a:t>
            </a:r>
            <a:r>
              <a:rPr lang="ru-RU" sz="3600" dirty="0" smtClean="0">
                <a:solidFill>
                  <a:schemeClr val="tx2"/>
                </a:solidFill>
              </a:rPr>
              <a:t>Запишите формулу  для расчёта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массы фотона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0688"/>
            <a:ext cx="86502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11. </a:t>
            </a:r>
            <a:r>
              <a:rPr lang="ru-RU" sz="3600" dirty="0" smtClean="0">
                <a:solidFill>
                  <a:schemeClr val="tx2"/>
                </a:solidFill>
              </a:rPr>
              <a:t>Чему равна масса покоящегося 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фотона?</a:t>
            </a:r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91952" y="1853208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А)1000 мг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Б) 1 мг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0 кг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60648"/>
          <a:ext cx="856895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996"/>
                <a:gridCol w="778996"/>
                <a:gridCol w="778996"/>
                <a:gridCol w="615342"/>
                <a:gridCol w="504056"/>
                <a:gridCol w="432048"/>
                <a:gridCol w="432048"/>
                <a:gridCol w="1656184"/>
                <a:gridCol w="1034298"/>
                <a:gridCol w="909918"/>
                <a:gridCol w="648074"/>
              </a:tblGrid>
              <a:tr h="159479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3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4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5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6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7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8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9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11</a:t>
                      </a:r>
                      <a:endParaRPr lang="ru-RU" sz="3600" dirty="0"/>
                    </a:p>
                  </a:txBody>
                  <a:tcPr/>
                </a:tc>
              </a:tr>
              <a:tr h="164557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0082" t="33094" r="46044" b="55094"/>
          <a:stretch>
            <a:fillRect/>
          </a:stretch>
        </p:blipFill>
        <p:spPr bwMode="auto">
          <a:xfrm>
            <a:off x="7596336" y="2204864"/>
            <a:ext cx="50405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4032" t="35063" r="58220" b="58046"/>
          <a:stretch>
            <a:fillRect/>
          </a:stretch>
        </p:blipFill>
        <p:spPr bwMode="auto">
          <a:xfrm>
            <a:off x="6300192" y="2348880"/>
            <a:ext cx="100811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29051" t="59672" r="54899" b="30484"/>
          <a:stretch>
            <a:fillRect/>
          </a:stretch>
        </p:blipFill>
        <p:spPr bwMode="auto">
          <a:xfrm>
            <a:off x="4860032" y="2348880"/>
            <a:ext cx="125293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43808" y="400506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11 - «5»</a:t>
            </a:r>
          </a:p>
          <a:p>
            <a:r>
              <a:rPr lang="ru-RU" sz="3600" dirty="0" smtClean="0"/>
              <a:t>  9 -  «4»</a:t>
            </a:r>
          </a:p>
          <a:p>
            <a:r>
              <a:rPr lang="ru-RU" sz="3600" dirty="0" smtClean="0"/>
              <a:t> 6 - 7  - «3»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</a:t>
            </a:r>
            <a:r>
              <a:rPr lang="ru-RU" sz="3600" smtClean="0"/>
              <a:t>явление облучения </a:t>
            </a:r>
            <a:r>
              <a:rPr lang="ru-RU" sz="3600" dirty="0" smtClean="0"/>
              <a:t>вещества светом</a:t>
            </a:r>
            <a:br>
              <a:rPr lang="ru-RU" sz="3600" dirty="0" smtClean="0"/>
            </a:br>
            <a:r>
              <a:rPr lang="ru-RU" sz="3600" dirty="0" smtClean="0"/>
              <a:t>Б) явление вырывания электронов из вещества под действием света</a:t>
            </a:r>
            <a:br>
              <a:rPr lang="ru-RU" sz="3600" dirty="0" smtClean="0"/>
            </a:br>
            <a:r>
              <a:rPr lang="ru-RU" sz="3600" dirty="0" smtClean="0"/>
              <a:t>В) явление распространения фотонов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5923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1. </a:t>
            </a:r>
            <a:r>
              <a:rPr lang="ru-RU" sz="3600" dirty="0" smtClean="0">
                <a:solidFill>
                  <a:schemeClr val="tx2"/>
                </a:solidFill>
              </a:rPr>
              <a:t>Фотоэффект – это…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439248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вырванные электроны притягиваются к пластине и снова оседают на ней</a:t>
            </a:r>
            <a:br>
              <a:rPr lang="ru-RU" sz="3600" dirty="0" smtClean="0"/>
            </a:br>
            <a:r>
              <a:rPr lang="ru-RU" sz="3600" dirty="0" smtClean="0"/>
              <a:t>Б) электроны не вырываются из вещества</a:t>
            </a:r>
            <a:br>
              <a:rPr lang="ru-RU" sz="3600" dirty="0" smtClean="0"/>
            </a:br>
            <a:r>
              <a:rPr lang="ru-RU" sz="3600" dirty="0" smtClean="0"/>
              <a:t>В) энергии фотонов не достаточно</a:t>
            </a:r>
            <a:br>
              <a:rPr lang="ru-RU" sz="3600" dirty="0" smtClean="0"/>
            </a:br>
            <a:r>
              <a:rPr lang="ru-RU" sz="3600" dirty="0" smtClean="0"/>
              <a:t>Г) энергии электронов не достаточно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76672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2.</a:t>
            </a:r>
            <a:r>
              <a:rPr lang="ru-RU" sz="3200" dirty="0" smtClean="0">
                <a:solidFill>
                  <a:schemeClr val="tx2"/>
                </a:solidFill>
              </a:rPr>
              <a:t>Почему при положительном заряде пластины фотоэффект не происходит?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36004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да</a:t>
            </a:r>
            <a:br>
              <a:rPr lang="ru-RU" sz="3600" dirty="0" smtClean="0"/>
            </a:br>
            <a:r>
              <a:rPr lang="ru-RU" sz="3600" dirty="0" smtClean="0"/>
              <a:t>Б) нет</a:t>
            </a:r>
            <a:br>
              <a:rPr lang="ru-RU" sz="3600" dirty="0" smtClean="0"/>
            </a:br>
            <a:r>
              <a:rPr lang="ru-RU" sz="3600" dirty="0" smtClean="0"/>
              <a:t>В) сначала увеличивается, а затем уменьшается</a:t>
            </a:r>
            <a:br>
              <a:rPr lang="ru-RU" sz="3600" dirty="0" smtClean="0"/>
            </a:br>
            <a:r>
              <a:rPr lang="ru-RU" sz="3600" dirty="0" smtClean="0"/>
              <a:t>Г) сначала уменьшается, а затем  увеличивается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6672"/>
            <a:ext cx="84969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Вопрос 3.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sz="3200" dirty="0" smtClean="0">
                <a:solidFill>
                  <a:schemeClr val="tx2"/>
                </a:solidFill>
              </a:rPr>
              <a:t>Изменяется ли заряд электрометра, подключённого к положительно заряженной пластине, если её облучать светом?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инфракрасное</a:t>
            </a:r>
            <a:br>
              <a:rPr lang="ru-RU" sz="3600" dirty="0" smtClean="0"/>
            </a:br>
            <a:r>
              <a:rPr lang="ru-RU" sz="3600" dirty="0" smtClean="0"/>
              <a:t>Б) видимое</a:t>
            </a:r>
            <a:br>
              <a:rPr lang="ru-RU" sz="3600" dirty="0" smtClean="0"/>
            </a:br>
            <a:r>
              <a:rPr lang="ru-RU" sz="3600" dirty="0" smtClean="0"/>
              <a:t>В) ультрафиолетовое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83011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4. </a:t>
            </a:r>
            <a:r>
              <a:rPr lang="ru-RU" sz="3600" dirty="0" smtClean="0">
                <a:solidFill>
                  <a:schemeClr val="tx2"/>
                </a:solidFill>
              </a:rPr>
              <a:t>Какой вид излучения вызывает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фотоэффект?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стекло поглощает ультрафиолетовые лучи</a:t>
            </a:r>
            <a:br>
              <a:rPr lang="ru-RU" sz="3600" dirty="0" smtClean="0"/>
            </a:br>
            <a:r>
              <a:rPr lang="ru-RU" sz="3600" dirty="0" smtClean="0"/>
              <a:t>Б) стекло задерживает свет </a:t>
            </a:r>
            <a:br>
              <a:rPr lang="ru-RU" sz="3600" dirty="0" smtClean="0"/>
            </a:br>
            <a:r>
              <a:rPr lang="ru-RU" sz="3600" dirty="0" smtClean="0"/>
              <a:t>В) стекло поглощает фотоны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48680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5. </a:t>
            </a:r>
            <a:r>
              <a:rPr lang="ru-RU" sz="3600" dirty="0" smtClean="0">
                <a:solidFill>
                  <a:schemeClr val="tx2"/>
                </a:solidFill>
              </a:rPr>
              <a:t>Почему отрицательно заряженная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пластина, облучаемая  светом,  не теряет электроны когда на пути света поставлено обыкновенное стекло?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максимальное значение тока, которое соответствует частоте 1000 Гц</a:t>
            </a:r>
            <a:br>
              <a:rPr lang="ru-RU" sz="3600" dirty="0" smtClean="0"/>
            </a:br>
            <a:r>
              <a:rPr lang="ru-RU" sz="3600" dirty="0" smtClean="0"/>
              <a:t>Б) наибольшее значение силы тока, при котором напряжение не увеличивается</a:t>
            </a:r>
            <a:br>
              <a:rPr lang="ru-RU" sz="3600" dirty="0" smtClean="0"/>
            </a:br>
            <a:r>
              <a:rPr lang="ru-RU" sz="3600" dirty="0" smtClean="0"/>
              <a:t>В) значение силы тока, после которого она перестаёт увеличиваться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7335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6. </a:t>
            </a:r>
            <a:r>
              <a:rPr lang="ru-RU" sz="3600" dirty="0" smtClean="0">
                <a:solidFill>
                  <a:schemeClr val="tx2"/>
                </a:solidFill>
              </a:rPr>
              <a:t>Что такое ток насыщения?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00808"/>
            <a:ext cx="858964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кинетическая энергия фотоэлектронов прямо пропорциональна частоте света</a:t>
            </a:r>
            <a:br>
              <a:rPr lang="ru-RU" sz="3600" dirty="0" smtClean="0"/>
            </a:br>
            <a:r>
              <a:rPr lang="ru-RU" sz="3600" dirty="0" smtClean="0"/>
              <a:t>Б) кинетическая энергия фотоэлектронов обратно пропорциональна частоте света </a:t>
            </a:r>
            <a:br>
              <a:rPr lang="ru-RU" sz="3600" dirty="0" smtClean="0"/>
            </a:br>
            <a:r>
              <a:rPr lang="ru-RU" sz="3600" dirty="0" smtClean="0"/>
              <a:t>В) кинетическая энергия фотоэлектронов не зависит от частоты света 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71122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7. </a:t>
            </a:r>
            <a:r>
              <a:rPr lang="ru-RU" sz="3600" dirty="0" smtClean="0">
                <a:solidFill>
                  <a:schemeClr val="tx2"/>
                </a:solidFill>
              </a:rPr>
              <a:t>Согласно второму закону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фотоэффекта…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83063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8. </a:t>
            </a:r>
            <a:r>
              <a:rPr lang="ru-RU" sz="3600" dirty="0" smtClean="0">
                <a:solidFill>
                  <a:schemeClr val="tx2"/>
                </a:solidFill>
              </a:rPr>
              <a:t>Запишите формулу  уравнения 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фотоэффекта?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226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Фотоэффект. Законы фотоэффекта. Фотоны.</vt:lpstr>
      <vt:lpstr>А) явление облучения вещества светом Б) явление вырывания электронов из вещества под действием света В) явление распространения фотонов </vt:lpstr>
      <vt:lpstr>А) вырванные электроны притягиваются к пластине и снова оседают на ней Б) электроны не вырываются из вещества В) энергии фотонов не достаточно Г) энергии электронов не достаточно </vt:lpstr>
      <vt:lpstr>А) да Б) нет В) сначала увеличивается, а затем уменьшается Г) сначала уменьшается, а затем  увеличивается</vt:lpstr>
      <vt:lpstr>А) инфракрасное Б) видимое В) ультрафиолетовое </vt:lpstr>
      <vt:lpstr>А) стекло поглощает ультрафиолетовые лучи Б) стекло задерживает свет  В) стекло поглощает фотоны</vt:lpstr>
      <vt:lpstr>А) максимальное значение тока, которое соответствует частоте 1000 Гц Б) наибольшее значение силы тока, при котором напряжение не увеличивается В) значение силы тока, после которого она перестаёт увеличиваться </vt:lpstr>
      <vt:lpstr>А) кинетическая энергия фотоэлектронов прямо пропорциональна частоте света Б) кинетическая энергия фотоэлектронов обратно пропорциональна частоте света  В) кинетическая энергия фотоэлектронов не зависит от частоты света  </vt:lpstr>
      <vt:lpstr> </vt:lpstr>
      <vt:lpstr> </vt:lpstr>
      <vt:lpstr> </vt:lpstr>
      <vt:lpstr>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Фотоэффект. Законы фотоэффекта. Фотоны.</dc:title>
  <dc:creator>олечка</dc:creator>
  <cp:lastModifiedBy>й1123</cp:lastModifiedBy>
  <cp:revision>17</cp:revision>
  <dcterms:created xsi:type="dcterms:W3CDTF">2013-01-15T22:35:15Z</dcterms:created>
  <dcterms:modified xsi:type="dcterms:W3CDTF">2013-04-16T00:29:51Z</dcterms:modified>
</cp:coreProperties>
</file>