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amoyed.com.ua/forum/index.php?topic=492.0" TargetMode="External"/><Relationship Id="rId13" Type="http://schemas.openxmlformats.org/officeDocument/2006/relationships/hyperlink" Target="http://mastinofiesta.narod.ru/book/book/slovo-o-sobake/slovo-o-sobake.html" TargetMode="External"/><Relationship Id="rId3" Type="http://schemas.openxmlformats.org/officeDocument/2006/relationships/hyperlink" Target="http://upload.wikimedia.org/wikipedia/commons/d/da/Landseer_Saved.jpg" TargetMode="External"/><Relationship Id="rId7" Type="http://schemas.openxmlformats.org/officeDocument/2006/relationships/hyperlink" Target="http://maesta.info/skazka1-velikaya-rodoslovnaya.html" TargetMode="External"/><Relationship Id="rId12" Type="http://schemas.openxmlformats.org/officeDocument/2006/relationships/hyperlink" Target="http://olejnikova.ru/2010/08/20/xudozhestvennye-filmy-o-sobakax/" TargetMode="External"/><Relationship Id="rId2" Type="http://schemas.openxmlformats.org/officeDocument/2006/relationships/hyperlink" Target="http://www.milanek.eu/images/A_Distinguished_Member_of_the_Humane_Society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fremova.info/" TargetMode="External"/><Relationship Id="rId11" Type="http://schemas.openxmlformats.org/officeDocument/2006/relationships/hyperlink" Target="http://www.x-vim.info/s_b306f5073.html" TargetMode="External"/><Relationship Id="rId5" Type="http://schemas.openxmlformats.org/officeDocument/2006/relationships/hyperlink" Target="http://www.ozhegov.org/" TargetMode="External"/><Relationship Id="rId15" Type="http://schemas.openxmlformats.org/officeDocument/2006/relationships/hyperlink" Target="http://dlm6.meta.ua/pic/0/51/224/eswGF89HkV.jpg?&amp;&amp;srd=dlm3.meta.ua" TargetMode="External"/><Relationship Id="rId10" Type="http://schemas.openxmlformats.org/officeDocument/2006/relationships/hyperlink" Target="http://frazbook.ru/stranica-frazika/" TargetMode="External"/><Relationship Id="rId4" Type="http://schemas.openxmlformats.org/officeDocument/2006/relationships/hyperlink" Target="http://ushakovdictionary.ru/" TargetMode="External"/><Relationship Id="rId9" Type="http://schemas.openxmlformats.org/officeDocument/2006/relationships/hyperlink" Target="http://etymolog.ruslang.ru/" TargetMode="External"/><Relationship Id="rId14" Type="http://schemas.openxmlformats.org/officeDocument/2006/relationships/hyperlink" Target="http://planet-of-husky.ru/viewtopic.php?f=16&amp;t=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4"/>
          </a:xfrm>
        </p:spPr>
        <p:txBody>
          <a:bodyPr/>
          <a:lstStyle/>
          <a:p>
            <a:r>
              <a:rPr lang="ru-RU" dirty="0" smtClean="0"/>
              <a:t>Энциклопедия слова</a:t>
            </a:r>
            <a:br>
              <a:rPr lang="ru-RU" dirty="0" smtClean="0"/>
            </a:br>
            <a:r>
              <a:rPr lang="ru-RU" dirty="0" smtClean="0"/>
              <a:t>СОБАКА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877272"/>
            <a:ext cx="7200800" cy="720080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Проект выполнил ученик 6 класса МБОУ «СОШ № 18» Мамедов </a:t>
            </a:r>
            <a:r>
              <a:rPr lang="ru-RU" sz="1600" dirty="0" err="1" smtClean="0">
                <a:solidFill>
                  <a:schemeClr val="tx1"/>
                </a:solidFill>
              </a:rPr>
              <a:t>Рахиб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Руководитель - Наумова Татьяна Рудольфовна, учитель русского языка и литературы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Слово в названиях художественных произведений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05342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А. П. Чехов "Дорогая собака" </a:t>
            </a:r>
            <a:br>
              <a:rPr lang="ru-RU" sz="2000" b="1" dirty="0"/>
            </a:br>
            <a:r>
              <a:rPr lang="ru-RU" sz="2000" b="1" dirty="0"/>
              <a:t>Байрон «Памятник собаке»</a:t>
            </a:r>
            <a:br>
              <a:rPr lang="ru-RU" sz="2000" b="1" dirty="0"/>
            </a:br>
            <a:r>
              <a:rPr lang="ru-RU" sz="2000" b="1" dirty="0"/>
              <a:t>Иржи Марек «Собачья звезда Сириус, или Похвальное слово собаке» </a:t>
            </a:r>
            <a:br>
              <a:rPr lang="ru-RU" sz="2000" b="1" dirty="0"/>
            </a:br>
            <a:r>
              <a:rPr lang="ru-RU" sz="2000" b="1" dirty="0" err="1"/>
              <a:t>Конан</a:t>
            </a:r>
            <a:r>
              <a:rPr lang="ru-RU" sz="2000" b="1" dirty="0"/>
              <a:t> Дойл «Собака </a:t>
            </a:r>
            <a:r>
              <a:rPr lang="ru-RU" sz="2000" b="1" dirty="0" err="1"/>
              <a:t>Баскервилей</a:t>
            </a:r>
            <a:r>
              <a:rPr lang="ru-RU" sz="2000" b="1" dirty="0"/>
              <a:t>» </a:t>
            </a:r>
            <a:br>
              <a:rPr lang="ru-RU" sz="2000" b="1" dirty="0"/>
            </a:br>
            <a:r>
              <a:rPr lang="ru-RU" sz="2000" b="1" dirty="0"/>
              <a:t>Михаил Булгаков "Собачье сердце" </a:t>
            </a:r>
            <a:endParaRPr lang="ru-RU" sz="2000" dirty="0"/>
          </a:p>
          <a:p>
            <a:r>
              <a:rPr lang="ru-RU" sz="2000" b="1" dirty="0"/>
              <a:t>Дж. К. Джером "Трое в лодке, не считая собаки"</a:t>
            </a:r>
            <a:endParaRPr lang="ru-RU" sz="2000" dirty="0"/>
          </a:p>
          <a:p>
            <a:r>
              <a:rPr lang="ru-RU" sz="2000" b="1" dirty="0"/>
              <a:t>С. Есенин «Собаке Качалова» </a:t>
            </a:r>
            <a:br>
              <a:rPr lang="ru-RU" sz="2000" b="1" dirty="0"/>
            </a:br>
            <a:r>
              <a:rPr lang="ru-RU" sz="2000" b="1" dirty="0" err="1"/>
              <a:t>Рувим</a:t>
            </a:r>
            <a:r>
              <a:rPr lang="ru-RU" sz="2000" b="1" dirty="0"/>
              <a:t> </a:t>
            </a:r>
            <a:r>
              <a:rPr lang="ru-RU" sz="2000" b="1" dirty="0" err="1"/>
              <a:t>Фраерман</a:t>
            </a:r>
            <a:r>
              <a:rPr lang="ru-RU" sz="2000" b="1" dirty="0"/>
              <a:t> "Дикая собака Динго"</a:t>
            </a:r>
            <a:endParaRPr lang="ru-RU" sz="2000" dirty="0"/>
          </a:p>
          <a:p>
            <a:r>
              <a:rPr lang="ru-RU" sz="2000" b="1" dirty="0"/>
              <a:t>Дойл  Артур </a:t>
            </a:r>
            <a:r>
              <a:rPr lang="ru-RU" sz="2000" b="1" dirty="0" err="1"/>
              <a:t>Конан</a:t>
            </a:r>
            <a:r>
              <a:rPr lang="ru-RU" sz="2000" b="1" dirty="0"/>
              <a:t>  «Собака </a:t>
            </a:r>
            <a:r>
              <a:rPr lang="ru-RU" sz="2000" b="1" dirty="0" err="1"/>
              <a:t>Баскервилей</a:t>
            </a:r>
            <a:r>
              <a:rPr lang="ru-RU" sz="2000" b="1" dirty="0"/>
              <a:t>» </a:t>
            </a:r>
            <a:br>
              <a:rPr lang="ru-RU" sz="2000" b="1" dirty="0"/>
            </a:br>
            <a:r>
              <a:rPr lang="ru-RU" sz="2000" b="1" dirty="0"/>
              <a:t> Георгий </a:t>
            </a:r>
            <a:r>
              <a:rPr lang="ru-RU" sz="2000" b="1" dirty="0" err="1"/>
              <a:t>Владимов</a:t>
            </a:r>
            <a:r>
              <a:rPr lang="ru-RU" sz="2000" b="1" dirty="0"/>
              <a:t>. «Верный Руслан. История караульной собаки» </a:t>
            </a:r>
            <a:br>
              <a:rPr lang="ru-RU" sz="2000" b="1" dirty="0"/>
            </a:br>
            <a:r>
              <a:rPr lang="ru-RU" sz="2000" b="1" dirty="0"/>
              <a:t>Сергей Есенин «Песнь о собаке»</a:t>
            </a:r>
            <a:endParaRPr lang="ru-RU" sz="2000" dirty="0"/>
          </a:p>
          <a:p>
            <a:r>
              <a:rPr lang="ru-RU" sz="2000" b="1" dirty="0"/>
              <a:t>В . </a:t>
            </a:r>
            <a:r>
              <a:rPr lang="ru-RU" sz="2000" b="1" dirty="0" err="1"/>
              <a:t>Травен</a:t>
            </a:r>
            <a:r>
              <a:rPr lang="ru-RU" sz="2000" b="1" dirty="0"/>
              <a:t>  «Душа собаки»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542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Высказывания о собаках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Благоговение – чувство, испытываемое человеком к Богу и собакой к человеку. </a:t>
            </a:r>
            <a:r>
              <a:rPr lang="ru-RU" sz="2400" b="1" i="1" dirty="0" err="1"/>
              <a:t>Амброз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Бирс</a:t>
            </a:r>
            <a:endParaRPr lang="ru-RU" sz="2400" b="1" i="1" dirty="0" smtClean="0"/>
          </a:p>
          <a:p>
            <a:endParaRPr lang="ru-RU" sz="2400" dirty="0"/>
          </a:p>
          <a:p>
            <a:r>
              <a:rPr lang="ru-RU" sz="2400" dirty="0"/>
              <a:t>Собака так преданна, что даже не веришь в то, что человек заслуживает такой любви. </a:t>
            </a:r>
            <a:r>
              <a:rPr lang="ru-RU" sz="2400" b="1" i="1" dirty="0"/>
              <a:t>Илья </a:t>
            </a:r>
            <a:r>
              <a:rPr lang="ru-RU" sz="2400" b="1" i="1" dirty="0" smtClean="0"/>
              <a:t>Ильф</a:t>
            </a:r>
          </a:p>
          <a:p>
            <a:endParaRPr lang="ru-RU" sz="2400" dirty="0"/>
          </a:p>
          <a:p>
            <a:r>
              <a:rPr lang="ru-RU" sz="2400" dirty="0"/>
              <a:t>Лучшее, что есть у человека, – это собака. 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Туссен</a:t>
            </a:r>
            <a:r>
              <a:rPr lang="ru-RU" sz="2400" b="1" i="1" dirty="0" smtClean="0"/>
              <a:t> Шарле</a:t>
            </a:r>
          </a:p>
          <a:p>
            <a:endParaRPr lang="ru-RU" sz="2400" dirty="0"/>
          </a:p>
          <a:p>
            <a:r>
              <a:rPr lang="ru-RU" sz="2400" dirty="0"/>
              <a:t>У собак лишь один недостаток – они верят людям. </a:t>
            </a:r>
            <a:r>
              <a:rPr lang="ru-RU" sz="2400" dirty="0" smtClean="0"/>
              <a:t> </a:t>
            </a:r>
            <a:r>
              <a:rPr lang="ru-RU" sz="2400" b="1" i="1" dirty="0" err="1" smtClean="0"/>
              <a:t>Элиан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Финберт</a:t>
            </a:r>
            <a:endParaRPr lang="ru-RU" sz="2400" b="1" i="1" dirty="0" smtClean="0"/>
          </a:p>
          <a:p>
            <a:endParaRPr lang="ru-RU" sz="2400" dirty="0"/>
          </a:p>
          <a:p>
            <a:r>
              <a:rPr lang="ru-RU" sz="2400" dirty="0"/>
              <a:t>Хорошему человеку бывает стыдно даже перед собакой</a:t>
            </a:r>
            <a:r>
              <a:rPr lang="ru-RU" sz="2400" dirty="0" smtClean="0"/>
              <a:t>. </a:t>
            </a:r>
            <a:r>
              <a:rPr lang="ru-RU" sz="2400" b="1" i="1" dirty="0" smtClean="0"/>
              <a:t>Антон </a:t>
            </a:r>
            <a:r>
              <a:rPr lang="ru-RU" sz="2400" b="1" i="1" dirty="0"/>
              <a:t>Чехов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72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41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Картины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52028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"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Достойный член человеческого общества"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кисти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сэра Эдвина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Лендсира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— одна из наиболее популярных картин с изображением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ньюфаундленда.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7089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Картина кисти сэра Эдвина </a:t>
            </a:r>
            <a:r>
              <a:rPr lang="ru-RU" sz="36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Лендсира</a:t>
            </a:r>
            <a:r>
              <a:rPr lang="ru-RU" sz="36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«Спасённая».</a:t>
            </a:r>
            <a:endParaRPr lang="ru-RU" sz="1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5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Использованные ресурсы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65350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hlinkClick r:id="rId2"/>
              </a:rPr>
              <a:t>http://www.milanek.eu/images/A_Distinguished_Member_of_the_Humane_Society.jpg</a:t>
            </a:r>
            <a:r>
              <a:rPr lang="ru-RU" dirty="0"/>
              <a:t> - Достойный член человеческого общества</a:t>
            </a:r>
          </a:p>
          <a:p>
            <a:pPr lvl="0"/>
            <a:r>
              <a:rPr lang="ru-RU" u="sng" dirty="0">
                <a:hlinkClick r:id="rId3"/>
              </a:rPr>
              <a:t>http://upload.wikimedia.org/wikipedia/commons/d/da/Landseer_Saved.jpg</a:t>
            </a:r>
            <a:r>
              <a:rPr lang="ru-RU" dirty="0"/>
              <a:t> - Спасенная</a:t>
            </a:r>
          </a:p>
          <a:p>
            <a:pPr lvl="0"/>
            <a:r>
              <a:rPr lang="ru-RU" u="sng" dirty="0">
                <a:hlinkClick r:id="rId4"/>
              </a:rPr>
              <a:t>http://ushakovdictionary.ru/</a:t>
            </a:r>
            <a:r>
              <a:rPr lang="ru-RU" dirty="0"/>
              <a:t> - словарь Ушакова</a:t>
            </a:r>
          </a:p>
          <a:p>
            <a:pPr lvl="0"/>
            <a:r>
              <a:rPr lang="ru-RU" u="sng" dirty="0">
                <a:hlinkClick r:id="rId5"/>
              </a:rPr>
              <a:t>http://www.ozhegov.org/</a:t>
            </a:r>
            <a:r>
              <a:rPr lang="ru-RU" dirty="0"/>
              <a:t> - словарь Ожегова</a:t>
            </a:r>
          </a:p>
          <a:p>
            <a:pPr lvl="0"/>
            <a:r>
              <a:rPr lang="ru-RU" u="sng" dirty="0">
                <a:hlinkClick r:id="rId6"/>
              </a:rPr>
              <a:t>http://www.efremova.info/</a:t>
            </a:r>
            <a:r>
              <a:rPr lang="ru-RU" dirty="0"/>
              <a:t> - словарь Ефремовой</a:t>
            </a:r>
          </a:p>
          <a:p>
            <a:pPr lvl="0"/>
            <a:r>
              <a:rPr lang="ru-RU" u="sng" dirty="0">
                <a:hlinkClick r:id="rId7"/>
              </a:rPr>
              <a:t>http://maesta.info/skazka1-velikaya-rodoslovnaya.html</a:t>
            </a:r>
            <a:r>
              <a:rPr lang="ru-RU" dirty="0"/>
              <a:t> - сказка</a:t>
            </a:r>
          </a:p>
          <a:p>
            <a:pPr lvl="0"/>
            <a:r>
              <a:rPr lang="ru-RU" u="sng" dirty="0">
                <a:hlinkClick r:id="rId8"/>
              </a:rPr>
              <a:t>http://samoyed.com.ua/forum/index.php?topic=492.0</a:t>
            </a:r>
            <a:r>
              <a:rPr lang="ru-RU" dirty="0"/>
              <a:t> – высказывания о собаках</a:t>
            </a:r>
          </a:p>
          <a:p>
            <a:pPr lvl="0"/>
            <a:r>
              <a:rPr lang="ru-RU" u="sng" dirty="0">
                <a:hlinkClick r:id="rId9"/>
              </a:rPr>
              <a:t>http://etymolog.ruslang.ru/</a:t>
            </a:r>
            <a:r>
              <a:rPr lang="ru-RU" dirty="0"/>
              <a:t> - этимологический словарь</a:t>
            </a:r>
          </a:p>
          <a:p>
            <a:pPr lvl="0"/>
            <a:r>
              <a:rPr lang="ru-RU" u="sng" dirty="0">
                <a:hlinkClick r:id="rId10"/>
              </a:rPr>
              <a:t>http://frazbook.ru/stranica-frazika/</a:t>
            </a:r>
            <a:r>
              <a:rPr lang="ru-RU" dirty="0"/>
              <a:t> - словарь фразеологизмов</a:t>
            </a:r>
          </a:p>
          <a:p>
            <a:pPr lvl="0"/>
            <a:r>
              <a:rPr lang="ru-RU" u="sng" dirty="0">
                <a:hlinkClick r:id="rId11"/>
              </a:rPr>
              <a:t>http://www.x-vim.info/s_b306f5073.html</a:t>
            </a:r>
            <a:r>
              <a:rPr lang="ru-RU" dirty="0"/>
              <a:t> - пословицы и поговорки</a:t>
            </a:r>
          </a:p>
          <a:p>
            <a:pPr lvl="0"/>
            <a:r>
              <a:rPr lang="ru-RU" u="sng" dirty="0">
                <a:hlinkClick r:id="rId12"/>
              </a:rPr>
              <a:t>http://olejnikova.ru/2010/08/20/xudozhestvennye-filmy-o-sobakax/</a:t>
            </a:r>
            <a:r>
              <a:rPr lang="ru-RU" dirty="0"/>
              <a:t> - фильмы о собаках</a:t>
            </a:r>
          </a:p>
          <a:p>
            <a:pPr lvl="0"/>
            <a:r>
              <a:rPr lang="ru-RU" u="sng" dirty="0">
                <a:hlinkClick r:id="rId13"/>
              </a:rPr>
              <a:t>http://mastinofiesta.narod.ru/book/book/slovo-o-sobake/slovo-o-sobake.html</a:t>
            </a:r>
            <a:r>
              <a:rPr lang="ru-RU" dirty="0"/>
              <a:t> - Л. Корнеев «Слово о собаке»</a:t>
            </a:r>
          </a:p>
          <a:p>
            <a:pPr lvl="0"/>
            <a:r>
              <a:rPr lang="ru-RU" u="sng" dirty="0">
                <a:hlinkClick r:id="rId14"/>
              </a:rPr>
              <a:t>http://planet-of-husky.ru/viewtopic.php?f=16&amp;t=4</a:t>
            </a:r>
            <a:r>
              <a:rPr lang="ru-RU" dirty="0"/>
              <a:t> – Э. Асадов</a:t>
            </a:r>
          </a:p>
          <a:p>
            <a:pPr lvl="0"/>
            <a:r>
              <a:rPr lang="ru-RU" u="sng" dirty="0">
                <a:hlinkClick r:id="rId15"/>
              </a:rPr>
              <a:t>http://dlm6.meta.ua/pic/0/51/224/eswGF89HkV.jpg?&amp;&amp;srd=dlm3.meta.ua</a:t>
            </a:r>
            <a:r>
              <a:rPr lang="ru-RU" dirty="0"/>
              <a:t> – Охотник с собакой</a:t>
            </a:r>
          </a:p>
        </p:txBody>
      </p:sp>
    </p:spTree>
    <p:extLst>
      <p:ext uri="{BB962C8B-B14F-4D97-AF65-F5344CB8AC3E}">
        <p14:creationId xmlns:p14="http://schemas.microsoft.com/office/powerpoint/2010/main" val="14339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Лексическое 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                      В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словаре 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Ожегова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Собака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- домашнее животное семейства псовых Служебные собаки. Комнатные собаки. Дворовая с. Охотничья с. Сторожевая с. 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Собака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собаками не сыщешь кого-н. (трудно найти кого-н.; разг.). Собаке собачья смерть (посл. о том, кто, прожив недостойную жизнь, не заслужил достойного конца; прост .). 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Собака 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 сене (о том, кто, имея что-н., не пользуется этим сам и не дает пользоваться другим; разг. неодобр.). Как собаке пятая нога нужен кто-н. (нужно что-н.) (совершенно не нужен, не нужен; прост. неодобр.).</a:t>
            </a:r>
            <a:endParaRPr lang="ru-RU" sz="18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8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722218"/>
            <a:ext cx="29146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                   В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словаре Ефремова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Собака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 [ жен. род ] 1) Домашнее животное семейства собачьих, используемое для охраны, охоты и других целей. 2) Мех, шкура такого животного. 3) разговорный Изделия из меха, шкуры такого животного. 2. [ муж. род ] и [ жен. род ] разговорный -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сниж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1) Человек, с излишним рвением охраняющий интересы кого-л., служащий кому-л., чему-л. 2) а) Злой, жестокий человек. б) Употр. как бранное слово.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9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Этимологическое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СОБАКА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Скорее всего, является древним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заимств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из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иран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яз., вероятно, из языка скифов (ср.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авест.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spaka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мидийск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 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spaka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и т. д.) Менее убедительно объяснение слова как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заимств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из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тюркск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яз. (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köbäk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). Ср.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искон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 пес.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СОБАКА.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Происходит от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тюркск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 </a:t>
            </a:r>
            <a:r>
              <a:rPr lang="ru-RU" i="1" dirty="0" err="1">
                <a:latin typeface="Times New Roman"/>
                <a:ea typeface="Calibri"/>
                <a:cs typeface="Times New Roman"/>
              </a:rPr>
              <a:t>кобяк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(предположит.). Фасмер придерживается другой версии —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заимств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из ср.-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*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sabka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-, ср.: парси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sаbаh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авест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sраkа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прилаг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«собачий».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СОБАКА.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Слово "собака" - не русское. Считается, что оно попало в русский язык из языка скифов и звучало "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сбака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" или "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збака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". Обозначало оно всю ту же собаку. В старорусском же языке существовало слово "пес".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243000"/>
            <a:ext cx="338296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Синонимы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пёс, псина; шутл.: друг человека, четвероногий друг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кобяк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 скотина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хищник, насильник</a:t>
            </a:r>
            <a:endParaRPr lang="ru-RU" sz="1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собачка; перен., жарг.: обезьяна, обезьянка; офиц.: коммерческое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at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0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Пословицы 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Бедняка даже на верблюде собака кусает.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Без кошки нет дома, без собаки - двора.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Без собаки зайца не поймаешь.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Бел снег, да по нем собака бежит, черна земля, да хлеб родит.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 драке важен не размер собаки, а количество злости в ней.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 каждой деревне - своя собака. (армянская поговорка)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 одной шерсти и собака не проживет.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 своей конуре и собака тигр.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 собаку мясом не </a:t>
            </a:r>
            <a:r>
              <a:rPr lang="ru-RU" dirty="0" err="1">
                <a:latin typeface="Times New Roman"/>
                <a:ea typeface="Calibri"/>
              </a:rPr>
              <a:t>накидаешься</a:t>
            </a:r>
            <a:r>
              <a:rPr lang="ru-RU" dirty="0">
                <a:latin typeface="Times New Roman"/>
                <a:ea typeface="Calibri"/>
              </a:rPr>
              <a:t>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 такую погоду и собаку на улицу не выгонишь.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Ваша собака всегда находится не по ту сторону двери. (Огден </a:t>
            </a:r>
            <a:r>
              <a:rPr lang="ru-RU" dirty="0" err="1">
                <a:latin typeface="Times New Roman"/>
                <a:ea typeface="Calibri"/>
              </a:rPr>
              <a:t>Нэш</a:t>
            </a:r>
            <a:r>
              <a:rPr lang="ru-RU" dirty="0">
                <a:latin typeface="Times New Roman"/>
                <a:ea typeface="Calibri"/>
              </a:rPr>
              <a:t>)</a:t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6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Фразеологизмы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собака.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стать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как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собака.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обака собакой.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ак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кошка с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собакой.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ак собаки.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ак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собаке пятая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нога.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аждая собака.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ак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собак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нерезаных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835" y="3387226"/>
            <a:ext cx="4379422" cy="34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Стихи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26469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Эдуард 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садов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400" dirty="0" smtClean="0">
                <a:latin typeface="Times New Roman"/>
                <a:ea typeface="Calibri"/>
                <a:cs typeface="Times New Roman"/>
              </a:rPr>
              <a:t>Стихи </a:t>
            </a:r>
            <a:r>
              <a:rPr lang="ru-RU" sz="3400" dirty="0">
                <a:latin typeface="Times New Roman"/>
                <a:ea typeface="Calibri"/>
                <a:cs typeface="Times New Roman"/>
              </a:rPr>
              <a:t>о рыжей дворняге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Хозяин погладил рукою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Лохматую рыжую спину: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- Прощай, брат! Хоть жаль мне, не скрою,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Но все же тебя я покину.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Швырнул под скамейку ошейник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И скрылся под гулким навесом,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Где пестрый людской муравейник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Вливался в вагоны экспресса.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Собака не взвыла ни разу.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И лишь за знакомой спиною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Следили два карие глаза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С почти человечьей </a:t>
            </a:r>
            <a:r>
              <a:rPr lang="ru-RU" sz="3400" dirty="0" err="1">
                <a:latin typeface="Times New Roman"/>
                <a:ea typeface="Calibri"/>
                <a:cs typeface="Times New Roman"/>
              </a:rPr>
              <a:t>тоскою</a:t>
            </a:r>
            <a:r>
              <a:rPr lang="ru-RU" sz="3400" dirty="0">
                <a:latin typeface="Times New Roman"/>
                <a:ea typeface="Calibri"/>
                <a:cs typeface="Times New Roman"/>
              </a:rPr>
              <a:t>.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Старик у вокзального входа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Сказал: - Что? Оставлен, бедняга?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Эх, будь ты хорошей породы...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А то ведь простая дворняга!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Огонь над трубой заметался,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Взревел паровоз что есть мочи,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На месте, как бык, потоптался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И ринулся в непогодь ночи.</a:t>
            </a:r>
            <a:br>
              <a:rPr lang="ru-RU" sz="3400" dirty="0">
                <a:latin typeface="Times New Roman"/>
                <a:ea typeface="Calibri"/>
                <a:cs typeface="Times New Roman"/>
              </a:rPr>
            </a:br>
            <a:r>
              <a:rPr lang="ru-RU" sz="3400" dirty="0">
                <a:latin typeface="Times New Roman"/>
                <a:ea typeface="Calibri"/>
                <a:cs typeface="Times New Roman"/>
              </a:rPr>
              <a:t>В вагонах, забыв передряги,</a:t>
            </a: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0383">
            <a:off x="5328603" y="1993351"/>
            <a:ext cx="46386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8580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Курили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смеялись, дремали...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Тут, видно, о рыжей дворняге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думали, не вспоминали.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ведал хозяин, что где-то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шпалам, из сил выбиваясь,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 красным мелькающим светом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Собака бежит задыхаясь!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Споткнувшись, кидается снова,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кровь лапы о камни разбиты,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Что выпрыгнуть сердце готово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Наружу из пасти раскрытой!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ведал хозяин, что силы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Вдруг разом оставили тело,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И, стукнувшись лбом о перила,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Собака под мост полетела...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Труп волны снесли под коряги...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Старик! Ты не знаешь природы: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Ведь может быть тело дворняги,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 сердце - чистейшей породы!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1" b="100000" l="4000" r="93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99992" y="2778754"/>
            <a:ext cx="5498295" cy="41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298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Энциклопедия слова СОБАКА</vt:lpstr>
      <vt:lpstr>Лексическое значение</vt:lpstr>
      <vt:lpstr>Презентация PowerPoint</vt:lpstr>
      <vt:lpstr>Этимологическое значение</vt:lpstr>
      <vt:lpstr>Синонимы</vt:lpstr>
      <vt:lpstr>Пословицы и поговорки</vt:lpstr>
      <vt:lpstr>Фразеологизмы</vt:lpstr>
      <vt:lpstr>Стихи.</vt:lpstr>
      <vt:lpstr>Презентация PowerPoint</vt:lpstr>
      <vt:lpstr>Слово в названиях художественных произведений</vt:lpstr>
      <vt:lpstr>Высказывания о собаках</vt:lpstr>
      <vt:lpstr>Картины</vt:lpstr>
      <vt:lpstr>Презентация PowerPoint</vt:lpstr>
      <vt:lpstr>Использованные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Рахиб</dc:creator>
  <cp:lastModifiedBy>НТР</cp:lastModifiedBy>
  <cp:revision>11</cp:revision>
  <dcterms:created xsi:type="dcterms:W3CDTF">2013-04-21T14:13:03Z</dcterms:created>
  <dcterms:modified xsi:type="dcterms:W3CDTF">2013-04-23T14:30:09Z</dcterms:modified>
</cp:coreProperties>
</file>