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77" r:id="rId7"/>
    <p:sldId id="267" r:id="rId8"/>
    <p:sldId id="268" r:id="rId9"/>
    <p:sldId id="276" r:id="rId10"/>
    <p:sldId id="271" r:id="rId11"/>
    <p:sldId id="27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407F-93C2-45F0-B7BA-B8F160106321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6BFE-3538-4858-AE4A-B23A502B3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ooksss.ru/n/book/109814-Petrushevskaja-Ljudmila-Stefanovna-Nezrelye-jagody-kryzhovnika.html" TargetMode="External"/><Relationship Id="rId3" Type="http://schemas.openxmlformats.org/officeDocument/2006/relationships/hyperlink" Target="http://www.google.ru/search?q=%D0%BA%D0%B0%D1%80%D1%82%D0%B8%D0%BD%D1%8B+%D0%BF%D1%80%D0%BE+%D1%8F%D0%B3%D0%BE%D0%B4%D1%83&amp;newwindow=1&amp;hl=ru&amp;noj=1&amp;source=lnms&amp;tbm=isch&amp;sa=X&amp;ei=-w5wUbWrH-Xj4QSF8oC4Cw&amp;ved=0CAoQ_AUoAQ&amp;biw=1280&amp;bih=872" TargetMode="External"/><Relationship Id="rId7" Type="http://schemas.openxmlformats.org/officeDocument/2006/relationships/hyperlink" Target="http://www.world-art.ru/lyric/lyric.php?id=18578" TargetMode="External"/><Relationship Id="rId2" Type="http://schemas.openxmlformats.org/officeDocument/2006/relationships/hyperlink" Target="http://poiskslov.com/word/%D1%8F%D0%B3%D0%BE%D0%B4%D0%B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raoke.ru/catalog/song/13529006/" TargetMode="External"/><Relationship Id="rId5" Type="http://schemas.openxmlformats.org/officeDocument/2006/relationships/hyperlink" Target="http://posloviz.ru/category/yagoda/" TargetMode="External"/><Relationship Id="rId10" Type="http://schemas.openxmlformats.org/officeDocument/2006/relationships/hyperlink" Target="http://ru.wiktionary.org/wiki/%D1%8F%D0%B3%D0%BE%D0%B4%D0%B0" TargetMode="External"/><Relationship Id="rId4" Type="http://schemas.openxmlformats.org/officeDocument/2006/relationships/hyperlink" Target="http://slovonline.ru/slovar_el_slova_od3.%20nokorennue/b-30/id-308687/yagoda.html" TargetMode="External"/><Relationship Id="rId9" Type="http://schemas.openxmlformats.org/officeDocument/2006/relationships/hyperlink" Target="http://www.hmilnik.com/books/-russkie_narodnye_skazki_-_volshebnye_yagody_5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7A7146"/>
                </a:solidFill>
              </a:rPr>
              <a:t>Энциклопедия одного слова</a:t>
            </a:r>
            <a:br>
              <a:rPr lang="ru-RU" dirty="0" smtClean="0">
                <a:solidFill>
                  <a:srgbClr val="7A7146"/>
                </a:solidFill>
              </a:rPr>
            </a:br>
            <a:r>
              <a:rPr lang="ru-RU" dirty="0" smtClean="0">
                <a:solidFill>
                  <a:srgbClr val="7A7146"/>
                </a:solidFill>
              </a:rPr>
              <a:t>«Ягода».</a:t>
            </a:r>
            <a:endParaRPr lang="ru-RU" dirty="0">
              <a:solidFill>
                <a:srgbClr val="7A7146"/>
              </a:solidFill>
            </a:endParaRPr>
          </a:p>
        </p:txBody>
      </p:sp>
      <p:pic>
        <p:nvPicPr>
          <p:cNvPr id="1032" name="Picture 8" descr="http://img-fotki.yandex.ru/get/5801/66124276.8c/0_75dae_6a50205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857628"/>
            <a:ext cx="1643074" cy="280069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9156" y="5105400"/>
            <a:ext cx="4464843" cy="17526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Выполнила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Кустова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Екатерина,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ченица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6 класса 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МБОУ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СОШ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№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18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Воткинска.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Руководитель проекта – Т. Р. Наумова, 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учитель русского языка и литературы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2013 год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30" name="Picture 6" descr="http://img-fotki.yandex.ru/get/6311/66124276.81/0_727a7_5df55234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643182"/>
            <a:ext cx="2740877" cy="2686059"/>
          </a:xfrm>
          <a:prstGeom prst="rect">
            <a:avLst/>
          </a:prstGeom>
          <a:noFill/>
        </p:spPr>
      </p:pic>
      <p:pic>
        <p:nvPicPr>
          <p:cNvPr id="1034" name="Picture 10" descr="http://img-fotki.yandex.ru/get/6201/66124276.45/0_6c75c_bfa63958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4572008"/>
            <a:ext cx="3130787" cy="2149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75" y="142852"/>
            <a:ext cx="478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Слово 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иллюстрациях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http://pokartinam.ru/wp-content/uploads/2013/02/Tolstoy-Fedor-Petrovich-YAgodyi-krasnoy-i-beloy-smorodin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47900"/>
            <a:ext cx="6038850" cy="4610100"/>
          </a:xfrm>
          <a:prstGeom prst="rect">
            <a:avLst/>
          </a:prstGeom>
          <a:noFill/>
        </p:spPr>
      </p:pic>
      <p:pic>
        <p:nvPicPr>
          <p:cNvPr id="8196" name="Picture 4" descr="http://pokartinam.ru/wp-content/uploads/2013/02/Timofeev-Vasiliy-Timofeevich-Devochka-s-yagod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3734" y="0"/>
            <a:ext cx="3880266" cy="51387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7586" y="617521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Тимофеев В. Т. «Девочка с ягодами».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50017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Толстой Ф. П. «Ягоды красной и белой смородины».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pokartinam.ru/wp-content/uploads/2013/01/Rachkov-Nikolay-Efimovich-Devochka-s-yagod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577712" cy="44577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78579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A7146"/>
                </a:solidFill>
              </a:rPr>
              <a:t>Рачков Н. Е. «Девочка с ягодами».</a:t>
            </a:r>
            <a:endParaRPr lang="ru-RU" dirty="0">
              <a:solidFill>
                <a:srgbClr val="7A7146"/>
              </a:solidFill>
            </a:endParaRPr>
          </a:p>
        </p:txBody>
      </p:sp>
      <p:pic>
        <p:nvPicPr>
          <p:cNvPr id="2050" name="Picture 2" descr="Ягоды и фру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929191" cy="3684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228599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A7146"/>
                </a:solidFill>
              </a:rPr>
              <a:t>Елена Бартенева «Ягоды и фрукты».</a:t>
            </a:r>
            <a:endParaRPr lang="ru-RU" dirty="0">
              <a:solidFill>
                <a:srgbClr val="7A71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9"/>
            <a:ext cx="81758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A7146"/>
                </a:solidFill>
              </a:rPr>
              <a:t>Использованные  </a:t>
            </a:r>
            <a:r>
              <a:rPr lang="ru-RU" dirty="0" smtClean="0">
                <a:solidFill>
                  <a:srgbClr val="7A7146"/>
                </a:solidFill>
              </a:rPr>
              <a:t>ресурсы</a:t>
            </a:r>
          </a:p>
          <a:p>
            <a:pPr marL="228600" indent="-228600"/>
            <a:r>
              <a:rPr lang="ru-RU" sz="1200" dirty="0" smtClean="0">
                <a:solidFill>
                  <a:srgbClr val="FF0000"/>
                </a:solidFill>
                <a:hlinkClick r:id="rId2"/>
              </a:rPr>
              <a:t>1. </a:t>
            </a:r>
            <a:r>
              <a:rPr lang="en-US" sz="1200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US" sz="1200" dirty="0" smtClean="0">
                <a:solidFill>
                  <a:srgbClr val="FF0000"/>
                </a:solidFill>
                <a:hlinkClick r:id="rId2"/>
              </a:rPr>
              <a:t>://poiskslov.com/word/%D1%8F%D0%B3%D0%BE%D0%B4%D0%B0/</a:t>
            </a:r>
            <a:endParaRPr lang="ru-RU" sz="1200" dirty="0" smtClean="0">
              <a:solidFill>
                <a:srgbClr val="FF0000"/>
              </a:solidFill>
            </a:endParaRPr>
          </a:p>
          <a:p>
            <a:r>
              <a:rPr lang="ru-RU" sz="1200" dirty="0" smtClean="0">
                <a:solidFill>
                  <a:srgbClr val="7A7146"/>
                </a:solidFill>
              </a:rPr>
              <a:t>2</a:t>
            </a:r>
            <a:r>
              <a:rPr lang="ru-RU" dirty="0" smtClean="0">
                <a:solidFill>
                  <a:srgbClr val="7A7146"/>
                </a:solidFill>
              </a:rPr>
              <a:t>. </a:t>
            </a:r>
            <a:r>
              <a:rPr lang="en-US" sz="1100" dirty="0" smtClean="0">
                <a:hlinkClick r:id="rId3"/>
              </a:rPr>
              <a:t>http</a:t>
            </a:r>
            <a:r>
              <a:rPr lang="en-US" sz="1100" dirty="0" smtClean="0">
                <a:hlinkClick r:id="rId3"/>
              </a:rPr>
              <a:t>://www.google.ru/search?q=%D0%BA%D0%B0%D1%80%D1%82%D0%B8%D0%BD%D1%8B+%D0%BF%D1%80%D0%BE+%D1%8F%D0%B3%D0%BE%D0%B4%D1%83&amp;newwindow=1&amp;hl=ru&amp;noj=1&amp;source=lnms&amp;tbm=isch&amp;sa=X&amp;ei=-w5wUbWrH-Xj4QSF8oC4Cw&amp;ved=0CAoQ_AUoAQ&amp;biw=1280&amp;bih=872#imgrc=_ </a:t>
            </a:r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100" dirty="0" smtClean="0">
                <a:solidFill>
                  <a:srgbClr val="7A7146"/>
                </a:solidFill>
              </a:rPr>
              <a:t>картинки</a:t>
            </a:r>
          </a:p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http://slovonline.ru/slovar_el_slova_od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3.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nokorennue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/b-30/id-</a:t>
            </a:r>
            <a:endParaRPr lang="ru-RU" sz="1200" dirty="0" smtClean="0">
              <a:solidFill>
                <a:schemeClr val="bg2">
                  <a:lumMod val="50000"/>
                </a:schemeClr>
              </a:solidFill>
              <a:hlinkClick r:id="rId4"/>
            </a:endParaRPr>
          </a:p>
          <a:p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308687/yagoda.html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–</a:t>
            </a:r>
            <a:r>
              <a:rPr lang="ru-RU" sz="1200" dirty="0" smtClean="0">
                <a:solidFill>
                  <a:srgbClr val="7A7146"/>
                </a:solidFill>
              </a:rPr>
              <a:t>слова-родственники</a:t>
            </a:r>
          </a:p>
          <a:p>
            <a:r>
              <a:rPr lang="ru-RU" sz="1200" dirty="0" smtClean="0">
                <a:solidFill>
                  <a:srgbClr val="7A7146"/>
                </a:solidFill>
              </a:rPr>
              <a:t>4.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http://posloviz.ru/category/yagoda/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 - </a:t>
            </a:r>
            <a:r>
              <a:rPr lang="ru-RU" sz="1200" dirty="0" smtClean="0">
                <a:solidFill>
                  <a:srgbClr val="7A7146"/>
                </a:solidFill>
              </a:rPr>
              <a:t>пословицы</a:t>
            </a:r>
          </a:p>
          <a:p>
            <a:r>
              <a:rPr lang="ru-RU" sz="1200" dirty="0" smtClean="0">
                <a:solidFill>
                  <a:srgbClr val="7A7146"/>
                </a:solidFill>
              </a:rPr>
              <a:t>5.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hlinkClick r:id="rId6"/>
              </a:rPr>
              <a:t>http://www.karaoke.ru/catalog/song/13529006/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 - </a:t>
            </a:r>
            <a:r>
              <a:rPr lang="ru-RU" sz="1200" dirty="0" smtClean="0">
                <a:solidFill>
                  <a:srgbClr val="7A7146"/>
                </a:solidFill>
              </a:rPr>
              <a:t>песня «Ягода малина»</a:t>
            </a:r>
          </a:p>
          <a:p>
            <a:r>
              <a:rPr lang="ru-RU" sz="1200" dirty="0" smtClean="0">
                <a:solidFill>
                  <a:srgbClr val="7A7146"/>
                </a:solidFill>
              </a:rPr>
              <a:t>6.</a:t>
            </a:r>
            <a:r>
              <a:rPr lang="en-US" sz="1200" dirty="0" smtClean="0">
                <a:solidFill>
                  <a:srgbClr val="7A7146"/>
                </a:solidFill>
              </a:rPr>
              <a:t>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hlinkClick r:id="rId7"/>
              </a:rPr>
              <a:t>http://www.world-art.ru/lyric/lyric.php?id=18578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   - </a:t>
            </a:r>
            <a:r>
              <a:rPr lang="ru-RU" sz="1200" dirty="0" smtClean="0">
                <a:solidFill>
                  <a:srgbClr val="7A7146"/>
                </a:solidFill>
              </a:rPr>
              <a:t>Лев Толстой «Ягоды»</a:t>
            </a:r>
          </a:p>
          <a:p>
            <a:r>
              <a:rPr lang="ru-RU" sz="1200" dirty="0" smtClean="0">
                <a:solidFill>
                  <a:srgbClr val="7A7146"/>
                </a:solidFill>
              </a:rPr>
              <a:t>7.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hlinkClick r:id="rId8"/>
              </a:rPr>
              <a:t>http://booksss.ru/n/book/109814-Petrushevskaja-Ljudmila-Stefanovna-Nezrelye-jagody-kryzhovnika.html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 -</a:t>
            </a:r>
            <a:r>
              <a:rPr lang="ru-RU" sz="1200" dirty="0" smtClean="0">
                <a:solidFill>
                  <a:srgbClr val="7A7146"/>
                </a:solidFill>
              </a:rPr>
              <a:t>Людмила Петрушевская «Незрелые ягоды крыжовника»</a:t>
            </a:r>
          </a:p>
          <a:p>
            <a:r>
              <a:rPr lang="ru-RU" sz="1200" dirty="0" smtClean="0">
                <a:solidFill>
                  <a:srgbClr val="7A7146"/>
                </a:solidFill>
              </a:rPr>
              <a:t>8.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hlinkClick r:id="rId9"/>
              </a:rPr>
              <a:t>http://www.hmilnik.com/books/-russkie_narodnye_skazki_-_volshebnye_yagody_54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  - </a:t>
            </a:r>
            <a:r>
              <a:rPr lang="ru-RU" sz="1200" dirty="0" smtClean="0">
                <a:solidFill>
                  <a:srgbClr val="7A7146"/>
                </a:solidFill>
              </a:rPr>
              <a:t>«Волшебные ягоды» Русская народная сказка</a:t>
            </a:r>
          </a:p>
          <a:p>
            <a:r>
              <a:rPr lang="ru-RU" sz="1200" dirty="0" smtClean="0">
                <a:solidFill>
                  <a:srgbClr val="7A7146"/>
                </a:solidFill>
              </a:rPr>
              <a:t>9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http://www.google.ru/search?q=%D0%BA%D0%B0%D1%80%D1%82%D0%B8%D0%BD%D1%8B+%D0%BF%D1%80%D0%BE+%D1%8F%D0%B3%D0%BE%D0%B4%D1%83&amp;newwindow=1&amp;hl=ru&amp;noj=1&amp;source=lnms&amp;tbm=isch&amp;sa=X&amp;ei=-w5wUbWrH-Xj4QSF8oC4Cw&amp;ved=0CAoQ_AUoAQ&amp;biw=1280&amp;bih=872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 - </a:t>
            </a:r>
            <a:r>
              <a:rPr lang="ru-RU" sz="1200" dirty="0" smtClean="0">
                <a:solidFill>
                  <a:srgbClr val="7A7146"/>
                </a:solidFill>
              </a:rPr>
              <a:t>Картинки ягод </a:t>
            </a:r>
          </a:p>
          <a:p>
            <a:r>
              <a:rPr lang="ru-RU" sz="1200" dirty="0" smtClean="0">
                <a:solidFill>
                  <a:srgbClr val="7A7146"/>
                </a:solidFill>
              </a:rPr>
              <a:t>10.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hlinkClick r:id="rId10"/>
              </a:rPr>
              <a:t>http://ru.wiktionary.org/wiki/%D1%8F%D0%B3%D0%BE%D0%B4%D0%B0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  - </a:t>
            </a:r>
            <a:r>
              <a:rPr lang="ru-RU" sz="1200" dirty="0" smtClean="0">
                <a:solidFill>
                  <a:srgbClr val="7A7146"/>
                </a:solidFill>
              </a:rPr>
              <a:t>этимология слова</a:t>
            </a:r>
          </a:p>
          <a:p>
            <a:endParaRPr lang="ru-RU" sz="1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66" y="188640"/>
            <a:ext cx="871296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Лексическое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значение слова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Ягода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ж. Небольшой сочный плод кустарниковых или травянистых растений.</a:t>
            </a:r>
          </a:p>
          <a:p>
            <a:pPr marL="342900" indent="-34290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2.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ЯГОДА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-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ы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ж. 1. Небольшой сочный плод кустарников,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полукустарников,кустарничков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 травянистых растений. Ягоды крыжовника, малины.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Ягодычерники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клюквы. 2. перен. О здоровой и привлекательной женщине, девушке(прост.).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Девка-я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Сорок лет - бабий век, сорок два года - баба я. (поел.).* Одного поля ягода (разг., обычно неодобр.) - о том, кто схож с кем-н.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вповедении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взглядах, принадлежит к одной компании. II уменьш. ягодка, -и, ж.Это цветочки, а ягодки будут впереди (поел. о чем-н. плохом: это еще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ничего,дальше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будет гораздо хуже). Я. ты моя! (ласковое обращение к ребенку,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кженщине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). Н прил. ягодный, -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ая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-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ое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(к 1 знач.).</a:t>
            </a:r>
          </a:p>
          <a:p>
            <a:pPr marL="342900" indent="-342900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3.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ЯГОДА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ягоды, ж. Небольшой сочный плод кустарниковых или травянистых растений. Ягоды земляники. Ягоды малины. Варенье из ягод. Собирать ягоды. Все по ягоды ушли. Чехов. Винная ягода - см. винный. Волчья ягода - см. волчий. Нашего (одного, своего) поля ягода (разг. фам.) - сходный с кем-н. или подходящий для кого-н. человек, совершенно свой по духу, поведению. Он и по своему положению и по своему настроению был нашего поля ягода. М. Горький.</a:t>
            </a:r>
          </a:p>
          <a:p>
            <a:pPr marL="342900" indent="-342900"/>
            <a:endParaRPr lang="ru-RU" sz="2000" dirty="0" smtClean="0">
              <a:solidFill>
                <a:srgbClr val="7A7146"/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15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Этимологическое значение слова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Происходит от ЯГ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что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переводе с коми и родственных языков означает ЛЕС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, т.е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 ЛЕСНАЯ</a:t>
            </a: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6" name="Picture 2" descr="http://www.inestonia.ru/images/stories/img/yagodi-lapla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73" y="3857628"/>
            <a:ext cx="3268922" cy="2451692"/>
          </a:xfrm>
          <a:prstGeom prst="rect">
            <a:avLst/>
          </a:prstGeom>
          <a:noFill/>
        </p:spPr>
      </p:pic>
      <p:pic>
        <p:nvPicPr>
          <p:cNvPr id="11268" name="Picture 4" descr="http://science.compulenta.ru/upload/iblock/94a/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60053"/>
            <a:ext cx="3360436" cy="2525928"/>
          </a:xfrm>
          <a:prstGeom prst="rect">
            <a:avLst/>
          </a:prstGeom>
          <a:noFill/>
        </p:spPr>
      </p:pic>
      <p:pic>
        <p:nvPicPr>
          <p:cNvPr id="11270" name="Picture 6" descr="http://2.bp.blogspot.com/-IAmwje8ibWw/TbxPNrdm0EI/AAAAAAAAAGM/jOafPb0iUr0/s1600/2-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24846"/>
            <a:ext cx="3445965" cy="2584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71480"/>
            <a:ext cx="80987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Слова - родственники: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ягодичный- ягодник-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ягодообразность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года- ягодка-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ягоднинский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ягодообразный-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ягодина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ягодкин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ягодница- ягодоуборочный- ягодица-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ягодкина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ягодный- ягодицы-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ягодковые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ягодоводство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5362" name="Picture 2" descr="http://colxoz.com/wp-content/uploads/2012/02/yag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3501008"/>
            <a:ext cx="4097112" cy="3072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665" y="276492"/>
            <a:ext cx="70009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Слово в русском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фольклоре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Пословицы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 кого детки, у того и ягодки.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Красна ягодка, да на вкус горька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 малинника лыки не велики, да ягоды сладки, а с калинника лык надерешь, да ягод в рот не возьмешь.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Какая ягода, такое и варенье.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 одной ягоды сыт не будешь.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 каждой ягоды своя косточка.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Ягода винная - еда дивная.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Всякую ягодку в руки берут, да не всякую в кузов кладут.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 одном кусте ягод не насбираешь Тот куст, да не та ягода.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Всякую ягодку в руки берут, да не всякую в кузов кладут.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 одном кусте ягод не насбираешь. 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Рыба - вода, репа - земля, а ягода - трава. </a:t>
            </a:r>
          </a:p>
          <a:p>
            <a:endParaRPr lang="ru-RU" sz="1600" dirty="0" smtClean="0">
              <a:solidFill>
                <a:srgbClr val="7A7146"/>
              </a:solidFill>
            </a:endParaRPr>
          </a:p>
        </p:txBody>
      </p:sp>
      <p:pic>
        <p:nvPicPr>
          <p:cNvPr id="11266" name="Picture 2" descr="http://krasivye-kartinki.com/wp-content/gallery/1/krasivaya-kartinka-yagod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4428467"/>
            <a:ext cx="2903372" cy="217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Русская народная сказка «Волшебные ягоды»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А жажда томит. «Дай сорву ягодку-другую, съем». Сорвал одну ягодку, съел — рог отпал; съел другую — и другой рог отпал. И чувствует: сила в нем против прежнего утроилась. «Ну, теперь я совсем оправился! Надо меч-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самосек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добывать». Сплел две корзины небольшие, набрал ягод красных и желтых.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Выбрался из лесу на дорогу и пошел в город. У заставы променял свое цветное платье и в худом кафтане да в лаптях пришел на царский двор: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—Ягоды спелые, душистые! Ягоды сладкие!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Услыхала царевна и посылает служанку: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—Поди узнай, что за ягоды. Коли сладкие, купи.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Выбежала та на крыльцо: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—Эй, торговый человек, сладки ли твои ягоды?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—Лучше моих ягод, красавица, нигде не найдешь! Отведай-ка сама. — И подал ей красную целебную ягоду.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Ягода девушке по вкусу пришлась. И отдал ей Иван желтые ягоды. Воротилась девушка в горницу: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—Ой, до чего сладки ягоды у этого торговца, век таких не едала!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Съела царевна ягодку-другую — стало ей не по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себе.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0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0"/>
            <a:ext cx="86439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Слово в музыкальных произведениях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«Ягода-малина»,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Легкоступова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Валентина</a:t>
            </a:r>
          </a:p>
          <a:p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﻿Может, помнишь тот сказочный сон,                                                          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Позабыт он тобой или нет,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Плыл над полем малиновый звон,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Занимался малиновый свет.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Ягода малина нас к себе манила,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Ягода малина летом в гости звала. 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Как сверкали эти искры на рассвете,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Ах, какою сладкой малина была.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Тихо лес шелестел колдовской,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Лишь для нас пели в нём соловьи,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И малиною, спелой такой,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Пахли тёплые губы твои.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Ягода малина нас к себе манила,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Ягода малина летом в гости звала.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Как сверкали эти искры на рассвете,</a:t>
            </a:r>
          </a:p>
          <a:p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500042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rgbClr val="7A7146"/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Ах, какою сладкой малина была.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Ты мне слово одно подари,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Над которым не властны века,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И пускай от сиянья зари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Вновь малиновой станет река.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Ягода малина нас к себе манила,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Ягода малина летом в гости звала.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Как сверкали эти искры на рассвете,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Ах, какою сладкой малина была.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Ягода малина нас к себе манила,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Ягода малина летом в гости звала.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Как сверкали эти искры на рассвете,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Ах, какою сладкой малина была.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Ах, какою сладкою малина была.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Ах, какою сладкою малина была. </a:t>
            </a:r>
          </a:p>
          <a:p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Слово «Ягода» в названиях произведений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классической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 современной литературы</a:t>
            </a:r>
          </a:p>
          <a:p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Лев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толстой «Ягоды»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 жене же он медлил входить, потому что от этого свидания теперь не ожидал ничего хорошего. Дело все было в ягодах. Мальчики вчера принесли ягоду. Николай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Семеныч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купил, не торговавшись, две тарелки не совсем спелых ягод. Дети прибежали, прося себе, начали есть прямо с тарелок. Мари еще не выходила. И когда вышла и узнала, что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Гоге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дано было ягод, ужасно рассердилась, так как у него желудок уже был расстроен. Она стала упрекать мужа, он ее. И вышел неприятный разговор, почти ссора. К вечеру, точно,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Гога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нехорошо сходил. Николай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Семеныч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думал, что этим кончится, но призыв доктора обозначал, что дело приняло дурной оборот. </a:t>
            </a:r>
          </a:p>
          <a:p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Людмила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Петрушевская «Незрелые ягоды крыжовника»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Улитка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, скользящая на одной подошве, вот кто такая была эта девочка, которая получила колючку в самое сердце, в сердце, вокруг которого росла припухлость размером с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крупную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ягоду крыжовника…</a:t>
            </a:r>
          </a:p>
          <a:p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http://www.sunhome.ru/UsersGallery/112007/1214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5301208"/>
            <a:ext cx="1785910" cy="12501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3432" y="422399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Ясно, что Толик, гений, вундеркинд, нашел применение чужой несчастной любви, догадался как ее употребить в дело — но круг улыбающихся животной улыбкой лиц, круг приготовленных для удушения пальцев не сомкнулся над девочкой, остался там, в лесу, там, в заколдованном царстве незрелых ягод крыжовника.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7158" y="404664"/>
            <a:ext cx="8072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7A7146"/>
                </a:solidFill>
              </a:rPr>
              <a:t>Варлам</a:t>
            </a:r>
            <a:r>
              <a:rPr lang="ru-RU" b="1" dirty="0" smtClean="0">
                <a:solidFill>
                  <a:srgbClr val="7A7146"/>
                </a:solidFill>
              </a:rPr>
              <a:t> </a:t>
            </a:r>
            <a:r>
              <a:rPr lang="ru-RU" b="1" dirty="0" smtClean="0">
                <a:solidFill>
                  <a:srgbClr val="7A7146"/>
                </a:solidFill>
              </a:rPr>
              <a:t>Шаламов «Ягоды»</a:t>
            </a:r>
            <a:r>
              <a:rPr lang="ru-RU" b="1" dirty="0" smtClean="0"/>
              <a:t> </a:t>
            </a:r>
            <a:endParaRPr lang="ru-RU" b="1" dirty="0" smtClean="0"/>
          </a:p>
          <a:p>
            <a:r>
              <a:rPr lang="ru-RU" sz="1600" dirty="0" smtClean="0">
                <a:solidFill>
                  <a:srgbClr val="7A7146"/>
                </a:solidFill>
              </a:rPr>
              <a:t>Выпавший </a:t>
            </a:r>
            <a:r>
              <a:rPr lang="ru-RU" sz="1600" dirty="0" smtClean="0">
                <a:solidFill>
                  <a:srgbClr val="7A7146"/>
                </a:solidFill>
              </a:rPr>
              <a:t>снег давно разнесло ветрами. Стылая заиндевевшая трава скользила в руках и меняла цвет от прикосновения человеческой руки. На кочках леденел невысокий горный шиповник, темно-лиловые промороженные ягоды были аромата необычайного. Еще вкуснее шиповника была брусника, тронутая морозом, перезревшая, сизая... На коротеньких прямых веточках висели ягоды голубики – яркого синего цвета, сморщенные, как пустой кожаный кошелек, но хранившие в себе темный, иссиня-черный сок неизреченного вкуса. </a:t>
            </a:r>
          </a:p>
          <a:p>
            <a:r>
              <a:rPr lang="ru-RU" sz="1600" dirty="0" smtClean="0">
                <a:solidFill>
                  <a:srgbClr val="7A7146"/>
                </a:solidFill>
              </a:rPr>
              <a:t>Ягоды в эту пору, тронутые морозом, вовсе не похожи на ягоды зрелости, ягоды сочной поры. Вкус их гораздо тоньше. </a:t>
            </a:r>
          </a:p>
          <a:p>
            <a:endParaRPr lang="ru-RU" dirty="0" smtClean="0">
              <a:solidFill>
                <a:srgbClr val="7A7146"/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1310</Words>
  <Application>Microsoft Office PowerPoint</Application>
  <PresentationFormat>Экран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Энциклопедия одного слова «Ягода».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Энциклопедия одного слова «Ягода».</dc:title>
  <dc:creator>лиля</dc:creator>
  <cp:lastModifiedBy>НТР</cp:lastModifiedBy>
  <cp:revision>42</cp:revision>
  <dcterms:created xsi:type="dcterms:W3CDTF">2013-04-17T14:20:23Z</dcterms:created>
  <dcterms:modified xsi:type="dcterms:W3CDTF">2013-04-22T17:35:20Z</dcterms:modified>
</cp:coreProperties>
</file>