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3"/>
  </p:notesMasterIdLst>
  <p:sldIdLst>
    <p:sldId id="270" r:id="rId3"/>
    <p:sldId id="271" r:id="rId4"/>
    <p:sldId id="272" r:id="rId5"/>
    <p:sldId id="274" r:id="rId6"/>
    <p:sldId id="273" r:id="rId7"/>
    <p:sldId id="256" r:id="rId8"/>
    <p:sldId id="257" r:id="rId9"/>
    <p:sldId id="258" r:id="rId10"/>
    <p:sldId id="259" r:id="rId11"/>
    <p:sldId id="264" r:id="rId12"/>
    <p:sldId id="263" r:id="rId13"/>
    <p:sldId id="262" r:id="rId14"/>
    <p:sldId id="265" r:id="rId15"/>
    <p:sldId id="261" r:id="rId16"/>
    <p:sldId id="260" r:id="rId17"/>
    <p:sldId id="276" r:id="rId18"/>
    <p:sldId id="279" r:id="rId19"/>
    <p:sldId id="280" r:id="rId20"/>
    <p:sldId id="282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66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533A9-1683-440B-9AF4-8F7B1A466E1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49CC8-DA46-4A26-BE33-C60D323BC1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FF109-C76A-499F-9304-F580EFB084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241BA-ED8C-49F7-96FF-48296EC501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35928-B5A2-4875-A42B-CA409A918E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3C2D6-ECE8-4D8B-93AE-4CC895DE77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E4291-895E-4A15-9834-4F9B0AE66E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FBDC1-B7D5-4A9F-B9D4-8C5BAEFE7D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B5064-1E3C-4D52-B220-2E4A0A89B0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58BC6-BEF1-403E-BC44-87BECCEAA9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00DAF-83E4-4EE8-853B-1F4C614D79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8B204-653D-43BC-BE05-16BF2B3D6B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DEF92-201F-4175-B348-8D8D936715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F57F8A-42BA-436C-BD3C-43A231B957C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0;&#1091;&#1087;&#1088;&#1080;&#1081;\&#1056;&#1072;&#1073;&#1086;&#1095;&#1080;&#1081;%20&#1089;&#1090;&#1086;&#1083;\&#1041;&#1091;&#1076;&#1091;%20&#1091;&#1095;&#1072;&#1089;&#1090;&#1074;&#1086;&#1074;&#1072;&#1090;&#1100;\&#1084;&#1080;&#1085;&#1091;&#1089;&#1086;&#1074;&#1082;&#1080;%20&#1074;&#1086;&#1077;&#1085;&#1085;&#1099;&#1093;%20&#1087;&#1077;&#1089;&#1077;&#1085;\&#1055;&#1077;&#1089;&#1085;&#1080;%20&#1074;&#1086;&#1077;&#1085;&#1085;&#1099;&#1093;%20&#1083;&#1077;&#1090;\&#1051;&#1102;&#1073;&#1101;%20-%20&#1046;&#1091;&#1088;&#1072;&#1074;&#1083;&#1080;%20(&#1084;&#1080;&#1085;&#1091;&#1089;)%20(3.42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ledie-rus.ru/img/640000/641112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28596" y="357166"/>
            <a:ext cx="8429684" cy="6215106"/>
          </a:xfrm>
          <a:prstGeom prst="round2DiagRect">
            <a:avLst/>
          </a:prstGeom>
          <a:gradFill>
            <a:gsLst>
              <a:gs pos="23000">
                <a:srgbClr val="FF0000">
                  <a:alpha val="37000"/>
                </a:srgbClr>
              </a:gs>
              <a:gs pos="41000">
                <a:srgbClr val="FFFF00">
                  <a:alpha val="98000"/>
                </a:srgbClr>
              </a:gs>
              <a:gs pos="100000">
                <a:srgbClr val="00FF00"/>
              </a:gs>
              <a:gs pos="100000">
                <a:srgbClr val="FFFF00"/>
              </a:gs>
              <a:gs pos="100000">
                <a:srgbClr val="FF0000"/>
              </a:gs>
              <a:gs pos="100000">
                <a:srgbClr val="00B0F0"/>
              </a:gs>
            </a:gsLst>
            <a:lin ang="27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5813" y="2214563"/>
            <a:ext cx="5929312" cy="2714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e-BY" sz="2000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 algn="ctr">
              <a:defRPr/>
            </a:pPr>
            <a:endParaRPr lang="be-BY" sz="2000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>
              <a:defRPr/>
            </a:pPr>
            <a:r>
              <a:rPr lang="be-BY" sz="2000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be-BY" sz="2000" b="1" dirty="0">
                <a:solidFill>
                  <a:srgbClr val="006600"/>
                </a:solidFill>
                <a:latin typeface="Bookman Old Style" pitchFamily="18" charset="0"/>
              </a:rPr>
              <a:t>Тем, кто видел эту войну.</a:t>
            </a:r>
          </a:p>
          <a:p>
            <a:pPr>
              <a:defRPr/>
            </a:pPr>
            <a:r>
              <a:rPr lang="be-BY" sz="2000" b="1" dirty="0">
                <a:solidFill>
                  <a:srgbClr val="006600"/>
                </a:solidFill>
                <a:latin typeface="Bookman Old Style" pitchFamily="18" charset="0"/>
              </a:rPr>
              <a:t> Тем, кто выжил в эту войну.</a:t>
            </a:r>
          </a:p>
          <a:p>
            <a:pPr>
              <a:defRPr/>
            </a:pPr>
            <a:r>
              <a:rPr lang="be-BY" sz="2000" b="1" dirty="0">
                <a:solidFill>
                  <a:srgbClr val="006600"/>
                </a:solidFill>
                <a:latin typeface="Bookman Old Style" pitchFamily="18" charset="0"/>
              </a:rPr>
              <a:t> Тем, кто еще живы.</a:t>
            </a:r>
          </a:p>
          <a:p>
            <a:pPr>
              <a:defRPr/>
            </a:pPr>
            <a:r>
              <a:rPr lang="be-BY" sz="2000" b="1" dirty="0">
                <a:solidFill>
                  <a:srgbClr val="006600"/>
                </a:solidFill>
                <a:latin typeface="Bookman Old Style" pitchFamily="18" charset="0"/>
              </a:rPr>
              <a:t> Тем, кому 70 лет назад не было 16…</a:t>
            </a:r>
          </a:p>
          <a:p>
            <a:pPr>
              <a:defRPr/>
            </a:pPr>
            <a:r>
              <a:rPr lang="be-BY" sz="2000" b="1" dirty="0">
                <a:solidFill>
                  <a:srgbClr val="006600"/>
                </a:solidFill>
                <a:latin typeface="Bookman Old Style" pitchFamily="18" charset="0"/>
              </a:rPr>
              <a:t> Тем, чье детство опалено огнем</a:t>
            </a:r>
          </a:p>
          <a:p>
            <a:pPr>
              <a:defRPr/>
            </a:pPr>
            <a:r>
              <a:rPr lang="be-BY" sz="2000" b="1" dirty="0">
                <a:solidFill>
                  <a:srgbClr val="006600"/>
                </a:solidFill>
                <a:latin typeface="Bookman Old Style" pitchFamily="18" charset="0"/>
              </a:rPr>
              <a:t> Великой Отечественной войны, </a:t>
            </a:r>
          </a:p>
          <a:p>
            <a:pPr>
              <a:defRPr/>
            </a:pPr>
            <a:r>
              <a:rPr lang="be-BY" sz="2000" b="1" dirty="0">
                <a:solidFill>
                  <a:srgbClr val="006600"/>
                </a:solidFill>
                <a:latin typeface="Bookman Old Style" pitchFamily="18" charset="0"/>
              </a:rPr>
              <a:t> ПОСВЯЩАЕТСЯ…</a:t>
            </a:r>
          </a:p>
          <a:p>
            <a:pPr algn="ctr">
              <a:defRPr/>
            </a:pPr>
            <a:endParaRPr lang="be-BY" sz="2000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 algn="ctr" eaLnBrk="0" hangingPunct="0">
              <a:defRPr/>
            </a:pPr>
            <a:endParaRPr lang="be-BY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214290"/>
            <a:ext cx="6858048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Детство, опалённое войной </a:t>
            </a:r>
          </a:p>
        </p:txBody>
      </p:sp>
      <p:sp>
        <p:nvSpPr>
          <p:cNvPr id="2055" name="TextBox 15"/>
          <p:cNvSpPr txBox="1">
            <a:spLocks noChangeArrowheads="1"/>
          </p:cNvSpPr>
          <p:nvPr/>
        </p:nvSpPr>
        <p:spPr bwMode="auto">
          <a:xfrm>
            <a:off x="4643438" y="4929188"/>
            <a:ext cx="39290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e-BY" b="1">
                <a:solidFill>
                  <a:srgbClr val="C00000"/>
                </a:solidFill>
                <a:latin typeface="Bookman Old Style" pitchFamily="18" charset="0"/>
              </a:rPr>
              <a:t>Презентацию выполнила   </a:t>
            </a:r>
          </a:p>
          <a:p>
            <a:r>
              <a:rPr lang="be-BY" b="1">
                <a:solidFill>
                  <a:srgbClr val="C00000"/>
                </a:solidFill>
                <a:latin typeface="Bookman Old Style" pitchFamily="18" charset="0"/>
              </a:rPr>
              <a:t>Вяткина Анастасия,</a:t>
            </a:r>
          </a:p>
          <a:p>
            <a:r>
              <a:rPr lang="be-BY" b="1">
                <a:solidFill>
                  <a:srgbClr val="C00000"/>
                </a:solidFill>
                <a:latin typeface="Bookman Old Style" pitchFamily="18" charset="0"/>
              </a:rPr>
              <a:t>ученица 10 класса, </a:t>
            </a:r>
          </a:p>
          <a:p>
            <a:r>
              <a:rPr lang="be-BY" b="1">
                <a:solidFill>
                  <a:srgbClr val="C00000"/>
                </a:solidFill>
                <a:latin typeface="Bookman Old Style" pitchFamily="18" charset="0"/>
              </a:rPr>
              <a:t>“Кутузовской СОШ”     Шербакульского района</a:t>
            </a:r>
          </a:p>
          <a:p>
            <a:r>
              <a:rPr lang="be-BY" b="1">
                <a:solidFill>
                  <a:srgbClr val="C00000"/>
                </a:solidFill>
                <a:latin typeface="Bookman Old Style" pitchFamily="18" charset="0"/>
              </a:rPr>
              <a:t> </a:t>
            </a:r>
            <a:endParaRPr lang="ru-RU"/>
          </a:p>
        </p:txBody>
      </p:sp>
      <p:pic>
        <p:nvPicPr>
          <p:cNvPr id="8" name="Любэ - Журавли (минус) (3.42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286776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3960" b="3465"/>
          <a:stretch>
            <a:fillRect/>
          </a:stretch>
        </p:blipFill>
        <p:spPr bwMode="auto">
          <a:xfrm>
            <a:off x="609600" y="152401"/>
            <a:ext cx="81534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5116" b="3488"/>
          <a:stretch>
            <a:fillRect/>
          </a:stretch>
        </p:blipFill>
        <p:spPr bwMode="auto">
          <a:xfrm>
            <a:off x="533400" y="152400"/>
            <a:ext cx="8229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5164" b="9390"/>
          <a:stretch>
            <a:fillRect/>
          </a:stretch>
        </p:blipFill>
        <p:spPr bwMode="auto">
          <a:xfrm>
            <a:off x="381000" y="152400"/>
            <a:ext cx="84582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Куприй\Desktop\Мои достижения\Волшебный № 12 про Африку и луну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8001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Куприй\Desktop\Мои достижения\волшебный про камни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562589" y="-648189"/>
            <a:ext cx="5561622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Куприй\Desktop\Мои достижения\IMAGE00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790700" y="-447675"/>
            <a:ext cx="5562600" cy="752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Куприй\Desktop\Мои достижения\Сказки.JPG"/>
          <p:cNvPicPr/>
          <p:nvPr/>
        </p:nvPicPr>
        <p:blipFill>
          <a:blip r:embed="rId2" cstate="print"/>
          <a:srcRect t="4085" b="1431"/>
          <a:stretch>
            <a:fillRect/>
          </a:stretch>
        </p:blipFill>
        <p:spPr bwMode="auto">
          <a:xfrm rot="5400000">
            <a:off x="1409700" y="-800100"/>
            <a:ext cx="6324601" cy="822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6 из 247">
            <a:hlinkClick r:id="rId3" tgtFrame="_blank"/>
          </p:cNvPr>
          <p:cNvPicPr/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 flipH="1">
            <a:off x="838200" y="1905000"/>
            <a:ext cx="1752600" cy="24545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657600" y="4800600"/>
            <a:ext cx="5000660" cy="738664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Aharoni" pitchFamily="2" charset="-79"/>
              </a:rPr>
              <a:t>Презентацию подготовила </a:t>
            </a:r>
          </a:p>
          <a:p>
            <a:pPr algn="ctr"/>
            <a:r>
              <a:rPr lang="ru-RU" sz="14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Aharoni" pitchFamily="2" charset="-79"/>
              </a:rPr>
              <a:t>Ученица 10  класса Кутузовской школы</a:t>
            </a:r>
          </a:p>
          <a:p>
            <a:pPr algn="ctr"/>
            <a:r>
              <a:rPr lang="ru-RU" sz="14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Aharoni" pitchFamily="2" charset="-79"/>
              </a:rPr>
              <a:t>Вяткина Анастасия</a:t>
            </a:r>
            <a:endParaRPr lang="ru-RU" sz="1400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cs typeface="Aharoni" pitchFamily="2" charset="-79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0400" y="1981200"/>
            <a:ext cx="46458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Письмо </a:t>
            </a:r>
          </a:p>
          <a:p>
            <a:pPr algn="ctr"/>
            <a:r>
              <a:rPr lang="ru-RU" sz="36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любимому поэту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esenin.niv.ru/images/esenin/esenin_08.jpg"/>
          <p:cNvPicPr/>
          <p:nvPr/>
        </p:nvPicPr>
        <p:blipFill>
          <a:blip r:embed="rId3">
            <a:lum bright="-20000" contrast="30000"/>
          </a:blip>
          <a:srcRect/>
          <a:stretch>
            <a:fillRect/>
          </a:stretch>
        </p:blipFill>
        <p:spPr bwMode="auto">
          <a:xfrm>
            <a:off x="7010400" y="1752600"/>
            <a:ext cx="12954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371600" y="1295400"/>
            <a:ext cx="601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Здравствуйте</a:t>
            </a:r>
            <a:r>
              <a:rPr kumimoji="0" lang="ru-RU" sz="1800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wcard Gothic" pitchFamily="82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ru-RU" sz="1800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Сергей</a:t>
            </a:r>
            <a:r>
              <a:rPr kumimoji="0" lang="ru-RU" sz="1800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800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Александрович</a:t>
            </a:r>
            <a:r>
              <a:rPr kumimoji="0" lang="ru-RU" sz="1800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wcard Gothic" pitchFamily="82" charset="0"/>
                <a:ea typeface="Times New Roman" pitchFamily="18" charset="0"/>
                <a:cs typeface="Calibri" pitchFamily="34" charset="0"/>
              </a:rPr>
              <a:t>!</a:t>
            </a:r>
            <a:endParaRPr kumimoji="0" lang="ru-RU" sz="1800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914400" y="1905000"/>
            <a:ext cx="617220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Пишет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вам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ученица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девятого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класса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ваш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читатель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Вяткина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Настя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howcard Gothic" pitchFamily="82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Мне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нравится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стиль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которым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вы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пишите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стихи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воплощается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бесконечная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любовь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России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Родине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русской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земле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Это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мне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близко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так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как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сама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написала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несколько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лирических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строчек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родной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земле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которые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опубликованы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вашим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творчеством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впервые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познакомилась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пятом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классе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Тогда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моё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внимание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привлекло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стихотворение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Белая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берёза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».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Оно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читалось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легко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чуть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таинственно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66800" y="1600200"/>
            <a:ext cx="7162800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ea typeface="Times New Roman" pitchFamily="18" charset="0"/>
              <a:cs typeface="Calibri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В</a:t>
            </a:r>
            <a:r>
              <a:rPr lang="ru-RU" sz="1600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голове</a:t>
            </a:r>
            <a:r>
              <a:rPr lang="ru-RU" sz="1600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создавался</a:t>
            </a:r>
            <a:r>
              <a:rPr lang="ru-RU" sz="1600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образ</a:t>
            </a:r>
            <a:r>
              <a:rPr lang="ru-RU" sz="1600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рязанской</a:t>
            </a:r>
            <a:r>
              <a:rPr lang="ru-RU" sz="1600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земли</a:t>
            </a:r>
            <a:r>
              <a:rPr lang="ru-RU" sz="1600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– </a:t>
            </a:r>
            <a:r>
              <a:rPr lang="ru-RU" sz="1600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страны</a:t>
            </a:r>
            <a:r>
              <a:rPr lang="ru-RU" sz="1600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вашего</a:t>
            </a:r>
            <a:r>
              <a:rPr lang="ru-RU" sz="1600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детства</a:t>
            </a:r>
            <a:r>
              <a:rPr lang="ru-RU" sz="1600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Интересно</a:t>
            </a:r>
            <a:r>
              <a:rPr lang="ru-RU" sz="1600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было</a:t>
            </a:r>
            <a:r>
              <a:rPr lang="ru-RU" sz="1600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бы</a:t>
            </a:r>
            <a:r>
              <a:rPr lang="ru-RU" sz="1600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увидеть</a:t>
            </a:r>
            <a:r>
              <a:rPr lang="ru-RU" sz="1600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ту</a:t>
            </a:r>
            <a:r>
              <a:rPr lang="ru-RU" sz="1600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самую</a:t>
            </a:r>
            <a:r>
              <a:rPr lang="ru-RU" sz="1600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берёзку</a:t>
            </a:r>
            <a:r>
              <a:rPr lang="ru-RU" sz="1600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, </a:t>
            </a:r>
            <a:r>
              <a:rPr lang="ru-RU" sz="1600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которая</a:t>
            </a:r>
            <a:r>
              <a:rPr lang="ru-RU" sz="1600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вдохновила</a:t>
            </a:r>
            <a:r>
              <a:rPr lang="ru-RU" sz="1600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вас</a:t>
            </a:r>
            <a:r>
              <a:rPr lang="ru-RU" sz="1600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на</a:t>
            </a:r>
            <a:r>
              <a:rPr lang="ru-RU" sz="1600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такие</a:t>
            </a:r>
            <a:r>
              <a:rPr lang="ru-RU" sz="1600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ностальгические</a:t>
            </a:r>
            <a:r>
              <a:rPr lang="ru-RU" sz="1600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строки</a:t>
            </a:r>
            <a:r>
              <a:rPr lang="ru-RU" sz="1600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Или</a:t>
            </a:r>
            <a:r>
              <a:rPr lang="ru-RU" sz="1600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её</a:t>
            </a:r>
            <a:r>
              <a:rPr lang="ru-RU" sz="1600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нет</a:t>
            </a:r>
            <a:r>
              <a:rPr lang="ru-RU" sz="1600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?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Многие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стихи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вы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посвятили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животным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особенно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собакам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Мне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человеку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который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теплотой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относится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братьям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нашим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меньшим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»,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они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пришлись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по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душе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Извините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за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моё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любопытство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могу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поинтересоваться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есть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ли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вас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животное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owcard Gothic" pitchFamily="82" charset="0"/>
                <a:ea typeface="Times New Roman" pitchFamily="18" charset="0"/>
                <a:cs typeface="Calibri" pitchFamily="34" charset="0"/>
              </a:rPr>
              <a:t>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57158" y="357166"/>
            <a:ext cx="8429684" cy="6215106"/>
          </a:xfrm>
          <a:prstGeom prst="round2DiagRect">
            <a:avLst/>
          </a:prstGeom>
          <a:gradFill>
            <a:gsLst>
              <a:gs pos="23000">
                <a:srgbClr val="FF0000">
                  <a:alpha val="37000"/>
                </a:srgbClr>
              </a:gs>
              <a:gs pos="41000">
                <a:srgbClr val="FFFF00">
                  <a:alpha val="98000"/>
                </a:srgbClr>
              </a:gs>
              <a:gs pos="100000">
                <a:srgbClr val="00FF00"/>
              </a:gs>
              <a:gs pos="100000">
                <a:srgbClr val="FFFF00"/>
              </a:gs>
              <a:gs pos="100000">
                <a:srgbClr val="FF0000"/>
              </a:gs>
              <a:gs pos="100000">
                <a:srgbClr val="00B0F0"/>
              </a:gs>
            </a:gsLst>
            <a:lin ang="27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500" y="785813"/>
            <a:ext cx="4214813" cy="52149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b="1" dirty="0">
              <a:solidFill>
                <a:srgbClr val="C00000"/>
              </a:solidFill>
            </a:endParaRPr>
          </a:p>
          <a:p>
            <a:pPr>
              <a:defRPr/>
            </a:pPr>
            <a:endParaRPr lang="ru-RU" b="1" dirty="0">
              <a:solidFill>
                <a:srgbClr val="C00000"/>
              </a:solidFill>
            </a:endParaRPr>
          </a:p>
          <a:p>
            <a:pPr>
              <a:defRPr/>
            </a:pPr>
            <a:endParaRPr lang="ru-RU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</a:rPr>
              <a:t>Война прошлась по детским судьба грозно,</a:t>
            </a:r>
          </a:p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</a:rPr>
              <a:t>Всем было трудно, трудно для страны,</a:t>
            </a:r>
          </a:p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</a:rPr>
              <a:t>Но детство изувечено серьезно:</a:t>
            </a:r>
          </a:p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</a:rPr>
              <a:t>Страдали тяжко дети от войны…</a:t>
            </a:r>
          </a:p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</a:rPr>
              <a:t>В огне войны сгорело детство,</a:t>
            </a:r>
          </a:p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</a:rPr>
              <a:t>Но не прошло бесследно, нет,</a:t>
            </a:r>
          </a:p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</a:rPr>
              <a:t>И носим мы в себе наследство – </a:t>
            </a:r>
          </a:p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</a:rPr>
              <a:t>И боль, и радость грозных лет…</a:t>
            </a:r>
          </a:p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 </a:t>
            </a:r>
            <a:endParaRPr lang="ru-RU" sz="1100" dirty="0"/>
          </a:p>
          <a:p>
            <a:pPr>
              <a:defRPr/>
            </a:pPr>
            <a:r>
              <a:rPr lang="ru-RU" sz="1100" dirty="0"/>
              <a:t>               </a:t>
            </a:r>
          </a:p>
          <a:p>
            <a:pPr>
              <a:defRPr/>
            </a:pPr>
            <a:r>
              <a:rPr lang="ru-RU" sz="1100" dirty="0"/>
              <a:t>             </a:t>
            </a:r>
            <a:endParaRPr lang="ru-RU" b="1" dirty="0">
              <a:solidFill>
                <a:srgbClr val="C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2050" name="Picture 2" descr="C:\Documents and Settings\Куприй\Рабочий стол\картинки\слайд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57166"/>
            <a:ext cx="3643338" cy="2743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Куприй\Рабочий стол\картинки\слайд 2 -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500438"/>
            <a:ext cx="378360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1981200"/>
            <a:ext cx="6934200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Читая</a:t>
            </a:r>
            <a:r>
              <a:rPr lang="ru-RU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ваши</a:t>
            </a:r>
            <a:r>
              <a:rPr lang="ru-RU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произведения</a:t>
            </a:r>
            <a:r>
              <a:rPr lang="ru-RU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, </a:t>
            </a:r>
            <a:r>
              <a:rPr lang="ru-RU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становится</a:t>
            </a:r>
            <a:r>
              <a:rPr lang="ru-RU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тепло</a:t>
            </a:r>
            <a:r>
              <a:rPr lang="ru-RU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, </a:t>
            </a:r>
            <a:r>
              <a:rPr lang="ru-RU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легко</a:t>
            </a:r>
            <a:r>
              <a:rPr lang="ru-RU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, </a:t>
            </a:r>
            <a:r>
              <a:rPr lang="ru-RU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появляется</a:t>
            </a:r>
            <a:r>
              <a:rPr lang="ru-RU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пушистое</a:t>
            </a:r>
            <a:r>
              <a:rPr lang="ru-RU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белое</a:t>
            </a:r>
            <a:r>
              <a:rPr lang="ru-RU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облако</a:t>
            </a:r>
            <a:r>
              <a:rPr lang="ru-RU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– </a:t>
            </a:r>
            <a:r>
              <a:rPr lang="ru-RU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воспоминания</a:t>
            </a:r>
            <a:r>
              <a:rPr lang="ru-RU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, </a:t>
            </a:r>
            <a:r>
              <a:rPr lang="ru-RU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уплывшие</a:t>
            </a:r>
            <a:r>
              <a:rPr lang="ru-RU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надолго</a:t>
            </a:r>
            <a:r>
              <a:rPr lang="ru-RU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и</a:t>
            </a:r>
            <a:r>
              <a:rPr lang="ru-RU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далеко</a:t>
            </a:r>
            <a:r>
              <a:rPr lang="ru-RU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Это</a:t>
            </a:r>
            <a:r>
              <a:rPr lang="ru-RU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не</a:t>
            </a:r>
            <a:r>
              <a:rPr lang="ru-RU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просто</a:t>
            </a:r>
            <a:r>
              <a:rPr lang="ru-RU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чувство</a:t>
            </a:r>
            <a:r>
              <a:rPr lang="ru-RU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– </a:t>
            </a:r>
            <a:r>
              <a:rPr lang="ru-RU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это</a:t>
            </a:r>
            <a:r>
              <a:rPr lang="ru-RU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камень</a:t>
            </a:r>
            <a:r>
              <a:rPr lang="ru-RU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миропонимания</a:t>
            </a:r>
            <a:r>
              <a:rPr lang="ru-RU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, </a:t>
            </a:r>
            <a:r>
              <a:rPr lang="ru-RU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источник</a:t>
            </a:r>
            <a:r>
              <a:rPr lang="ru-RU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жизни</a:t>
            </a:r>
            <a:r>
              <a:rPr lang="ru-RU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Искренне</a:t>
            </a:r>
            <a:r>
              <a:rPr lang="ru-RU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выражаю</a:t>
            </a:r>
            <a:r>
              <a:rPr lang="ru-RU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вам</a:t>
            </a:r>
            <a:r>
              <a:rPr lang="ru-RU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благодарность</a:t>
            </a:r>
            <a:r>
              <a:rPr lang="ru-RU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за</a:t>
            </a:r>
            <a:r>
              <a:rPr lang="ru-RU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огромный</a:t>
            </a:r>
            <a:r>
              <a:rPr lang="ru-RU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вклад</a:t>
            </a:r>
            <a:r>
              <a:rPr lang="ru-RU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в</a:t>
            </a:r>
            <a:r>
              <a:rPr lang="ru-RU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поэзию</a:t>
            </a:r>
            <a:r>
              <a:rPr lang="ru-RU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, </a:t>
            </a:r>
            <a:r>
              <a:rPr lang="ru-RU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за</a:t>
            </a:r>
            <a:r>
              <a:rPr lang="ru-RU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чистый</a:t>
            </a:r>
            <a:r>
              <a:rPr lang="ru-RU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образ</a:t>
            </a:r>
            <a:r>
              <a:rPr lang="ru-RU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, </a:t>
            </a:r>
            <a:r>
              <a:rPr lang="ru-RU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навеянный</a:t>
            </a:r>
            <a:r>
              <a:rPr lang="ru-RU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чувством</a:t>
            </a:r>
            <a:r>
              <a:rPr lang="ru-RU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патриотизма</a:t>
            </a:r>
            <a:r>
              <a:rPr lang="ru-RU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к</a:t>
            </a:r>
            <a:r>
              <a:rPr lang="ru-RU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Родине</a:t>
            </a:r>
            <a:r>
              <a:rPr lang="ru-RU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               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 </a:t>
            </a:r>
            <a:r>
              <a:rPr lang="ru-RU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До</a:t>
            </a:r>
            <a:r>
              <a:rPr lang="ru-RU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свидания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.  </a:t>
            </a:r>
            <a:r>
              <a:rPr lang="ru-RU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С</a:t>
            </a:r>
            <a:r>
              <a:rPr lang="ru-RU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уважением</a:t>
            </a:r>
            <a:r>
              <a:rPr lang="ru-RU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Вяткина</a:t>
            </a:r>
            <a:r>
              <a:rPr lang="ru-RU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Calibri" pitchFamily="34" charset="0"/>
              </a:rPr>
              <a:t>Анастасия</a:t>
            </a:r>
            <a:r>
              <a:rPr lang="ru-RU" dirty="0" smtClean="0">
                <a:solidFill>
                  <a:srgbClr val="000000"/>
                </a:solidFill>
                <a:latin typeface="Showcard Gothic" pitchFamily="82" charset="0"/>
                <a:ea typeface="Times New Roman" pitchFamily="18" charset="0"/>
                <a:cs typeface="Calibri" pitchFamily="34" charset="0"/>
              </a:rPr>
              <a:t>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57158" y="428604"/>
            <a:ext cx="8429684" cy="6215106"/>
          </a:xfrm>
          <a:prstGeom prst="round2DiagRect">
            <a:avLst/>
          </a:prstGeom>
          <a:gradFill>
            <a:gsLst>
              <a:gs pos="23000">
                <a:srgbClr val="FF0000">
                  <a:alpha val="37000"/>
                </a:srgbClr>
              </a:gs>
              <a:gs pos="41000">
                <a:srgbClr val="FFFF00">
                  <a:alpha val="98000"/>
                </a:srgbClr>
              </a:gs>
              <a:gs pos="100000">
                <a:srgbClr val="00FF00"/>
              </a:gs>
              <a:gs pos="100000">
                <a:srgbClr val="FFFF00"/>
              </a:gs>
              <a:gs pos="100000">
                <a:srgbClr val="FF0000"/>
              </a:gs>
              <a:gs pos="100000">
                <a:srgbClr val="00B0F0"/>
              </a:gs>
            </a:gsLst>
            <a:lin ang="27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0" y="1214438"/>
            <a:ext cx="4214813" cy="9286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Bookman Old Style" pitchFamily="18" charset="0"/>
              </a:rPr>
              <a:t>Глянь на живых, пока они живые…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625" y="2714625"/>
            <a:ext cx="3571875" cy="30718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Четыре года было мне в тот страшный год и час, когда в июньской тишине враг шел убить всех нас. Он шел, сжигая города, осатаневший зверь. И трудно виделось тогда далекое теперь. </a:t>
            </a:r>
          </a:p>
        </p:txBody>
      </p:sp>
      <p:pic>
        <p:nvPicPr>
          <p:cNvPr id="3074" name="Picture 2" descr="C:\Documents and Settings\Куприй\Рабочий стол\картинки\слайд 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3714776" cy="5238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57158" y="357166"/>
            <a:ext cx="8429684" cy="6215106"/>
          </a:xfrm>
          <a:prstGeom prst="round2DiagRect">
            <a:avLst/>
          </a:prstGeom>
          <a:gradFill>
            <a:gsLst>
              <a:gs pos="23000">
                <a:srgbClr val="FF0000">
                  <a:alpha val="37000"/>
                </a:srgbClr>
              </a:gs>
              <a:gs pos="41000">
                <a:srgbClr val="FFFF00">
                  <a:alpha val="98000"/>
                </a:srgbClr>
              </a:gs>
              <a:gs pos="100000">
                <a:srgbClr val="00FF00"/>
              </a:gs>
              <a:gs pos="100000">
                <a:srgbClr val="FFFF00"/>
              </a:gs>
              <a:gs pos="100000">
                <a:srgbClr val="FF0000"/>
              </a:gs>
              <a:gs pos="100000">
                <a:srgbClr val="00B0F0"/>
              </a:gs>
            </a:gsLst>
            <a:lin ang="27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625" y="1000125"/>
            <a:ext cx="3500438" cy="50720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</a:rPr>
              <a:t>Что делал я тогда? Снопы вязал, а может быть, работал на прополке, когда ты полем боя проползал, где каждый метр изранили осколки. Меня поймет, кто был для фронта мал, мальчишка, живший на Оби иль Каме. </a:t>
            </a:r>
          </a:p>
        </p:txBody>
      </p:sp>
      <p:pic>
        <p:nvPicPr>
          <p:cNvPr id="6145" name="Picture 1" descr="C:\Documents and Settings\Куприй\Рабочий стол\картинки\слайд 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3867159" cy="5554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57158" y="285728"/>
            <a:ext cx="8429684" cy="6215106"/>
          </a:xfrm>
          <a:prstGeom prst="round2DiagRect">
            <a:avLst/>
          </a:prstGeom>
          <a:gradFill>
            <a:gsLst>
              <a:gs pos="23000">
                <a:srgbClr val="FF0000">
                  <a:alpha val="37000"/>
                </a:srgbClr>
              </a:gs>
              <a:gs pos="41000">
                <a:srgbClr val="FFFF00">
                  <a:alpha val="98000"/>
                </a:srgbClr>
              </a:gs>
              <a:gs pos="100000">
                <a:srgbClr val="00FF00"/>
              </a:gs>
              <a:gs pos="100000">
                <a:srgbClr val="FFFF00"/>
              </a:gs>
              <a:gs pos="100000">
                <a:srgbClr val="FF0000"/>
              </a:gs>
              <a:gs pos="100000">
                <a:srgbClr val="00B0F0"/>
              </a:gs>
            </a:gsLst>
            <a:lin ang="27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714356"/>
            <a:ext cx="685804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Использованные  стихотворения</a:t>
            </a:r>
          </a:p>
        </p:txBody>
      </p:sp>
      <p:sp>
        <p:nvSpPr>
          <p:cNvPr id="18438" name="TextBox 8"/>
          <p:cNvSpPr txBox="1">
            <a:spLocks noChangeArrowheads="1"/>
          </p:cNvSpPr>
          <p:nvPr/>
        </p:nvSpPr>
        <p:spPr bwMode="auto">
          <a:xfrm>
            <a:off x="500063" y="1785938"/>
            <a:ext cx="8429625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/>
          </a:p>
          <a:p>
            <a:r>
              <a:rPr lang="ru-RU" b="1">
                <a:solidFill>
                  <a:srgbClr val="C00000"/>
                </a:solidFill>
                <a:latin typeface="Bookman Old Style" pitchFamily="18" charset="0"/>
              </a:rPr>
              <a:t>Л. Голлодяевская  «Дети войны»  - слайды 1, 15</a:t>
            </a:r>
          </a:p>
          <a:p>
            <a:r>
              <a:rPr lang="ru-RU" b="1">
                <a:solidFill>
                  <a:srgbClr val="C00000"/>
                </a:solidFill>
                <a:latin typeface="Bookman Old Style" pitchFamily="18" charset="0"/>
              </a:rPr>
              <a:t>А. Болутенко «Дети войны»  - слайд 2</a:t>
            </a:r>
          </a:p>
          <a:p>
            <a:r>
              <a:rPr lang="ru-RU" b="1">
                <a:solidFill>
                  <a:srgbClr val="C00000"/>
                </a:solidFill>
                <a:latin typeface="Bookman Old Style" pitchFamily="18" charset="0"/>
              </a:rPr>
              <a:t>Л. Томчи  «Баллада о войне»  - слайд 3, 5, 7</a:t>
            </a:r>
          </a:p>
          <a:p>
            <a:r>
              <a:rPr lang="ru-RU" b="1">
                <a:solidFill>
                  <a:srgbClr val="C00000"/>
                </a:solidFill>
                <a:latin typeface="Bookman Old Style" pitchFamily="18" charset="0"/>
              </a:rPr>
              <a:t>Л. Луканева «Дети войны»  - слайд 8, 9</a:t>
            </a:r>
          </a:p>
          <a:p>
            <a:r>
              <a:rPr lang="ru-RU" b="1">
                <a:solidFill>
                  <a:srgbClr val="C00000"/>
                </a:solidFill>
                <a:latin typeface="Bookman Old Style" pitchFamily="18" charset="0"/>
              </a:rPr>
              <a:t>В. Виноградский  -  «Дети против войны» слайд 10</a:t>
            </a:r>
          </a:p>
          <a:p>
            <a:r>
              <a:rPr lang="ru-RU" b="1">
                <a:solidFill>
                  <a:srgbClr val="C00000"/>
                </a:solidFill>
                <a:latin typeface="Bookman Old Style" pitchFamily="18" charset="0"/>
              </a:rPr>
              <a:t>В.Семакин  - «О войне» слайд 11</a:t>
            </a:r>
          </a:p>
          <a:p>
            <a:r>
              <a:rPr lang="ru-RU" b="1">
                <a:solidFill>
                  <a:srgbClr val="C00000"/>
                </a:solidFill>
                <a:latin typeface="Bookman Old Style" pitchFamily="18" charset="0"/>
              </a:rPr>
              <a:t>И. Пантюхов  - «Дети и война» слайд 12</a:t>
            </a:r>
          </a:p>
          <a:p>
            <a:r>
              <a:rPr lang="ru-RU" b="1">
                <a:solidFill>
                  <a:srgbClr val="C00000"/>
                </a:solidFill>
                <a:latin typeface="Bookman Old Style" pitchFamily="18" charset="0"/>
              </a:rPr>
              <a:t>В.Петров  -  «Дети на войне» слайд 13</a:t>
            </a:r>
          </a:p>
          <a:p>
            <a:r>
              <a:rPr lang="ru-RU" b="1">
                <a:solidFill>
                  <a:srgbClr val="C00000"/>
                </a:solidFill>
                <a:latin typeface="Bookman Old Style" pitchFamily="18" charset="0"/>
              </a:rPr>
              <a:t>В.Соколов «Я помню»  - слайд 14</a:t>
            </a:r>
          </a:p>
          <a:p>
            <a:r>
              <a:rPr lang="ru-RU" b="1">
                <a:solidFill>
                  <a:srgbClr val="C00000"/>
                </a:solidFill>
                <a:latin typeface="Bookman Old Style" pitchFamily="18" charset="0"/>
              </a:rPr>
              <a:t>Ю. Воронов «В блокадных днях мы так и не узнали» – слайд15</a:t>
            </a:r>
          </a:p>
          <a:p>
            <a:endParaRPr lang="ru-RU"/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56115151_1267942958_flowerbig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08413" y="106764138"/>
            <a:ext cx="9647237" cy="66960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6" name="Picture 2" descr="56115151_1267942958_flowerbig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08413" y="106764138"/>
            <a:ext cx="9647237" cy="66960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9" name="Picture 5" descr="56115151_1267942958_flowerbig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08413" y="106764138"/>
            <a:ext cx="9647237" cy="66960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8610600" cy="649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0185" r="29630" b="38095"/>
          <a:stretch>
            <a:fillRect/>
          </a:stretch>
        </p:blipFill>
        <p:spPr bwMode="auto">
          <a:xfrm>
            <a:off x="304800" y="228600"/>
            <a:ext cx="8686800" cy="646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3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10345" b="3941"/>
          <a:stretch>
            <a:fillRect/>
          </a:stretch>
        </p:blipFill>
        <p:spPr bwMode="auto">
          <a:xfrm>
            <a:off x="533400" y="152400"/>
            <a:ext cx="8305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562</Words>
  <PresentationFormat>Экран (4:3)</PresentationFormat>
  <Paragraphs>77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Office Theme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Куприй</dc:creator>
  <cp:lastModifiedBy>Куприй</cp:lastModifiedBy>
  <cp:revision>22</cp:revision>
  <dcterms:created xsi:type="dcterms:W3CDTF">2012-12-02T06:36:24Z</dcterms:created>
  <dcterms:modified xsi:type="dcterms:W3CDTF">2012-12-04T15:19:33Z</dcterms:modified>
</cp:coreProperties>
</file>