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92708BC-D212-4101-8B7B-EFD49515D791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F781742-E1C9-416F-B688-73FC90B9761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08BC-D212-4101-8B7B-EFD49515D791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1742-E1C9-416F-B688-73FC90B976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08BC-D212-4101-8B7B-EFD49515D791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1742-E1C9-416F-B688-73FC90B976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92708BC-D212-4101-8B7B-EFD49515D791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781742-E1C9-416F-B688-73FC90B976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92708BC-D212-4101-8B7B-EFD49515D791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F781742-E1C9-416F-B688-73FC90B9761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08BC-D212-4101-8B7B-EFD49515D791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1742-E1C9-416F-B688-73FC90B9761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08BC-D212-4101-8B7B-EFD49515D791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1742-E1C9-416F-B688-73FC90B9761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2708BC-D212-4101-8B7B-EFD49515D791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781742-E1C9-416F-B688-73FC90B976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08BC-D212-4101-8B7B-EFD49515D791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1742-E1C9-416F-B688-73FC90B976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92708BC-D212-4101-8B7B-EFD49515D791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781742-E1C9-416F-B688-73FC90B9761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2708BC-D212-4101-8B7B-EFD49515D791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781742-E1C9-416F-B688-73FC90B9761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92708BC-D212-4101-8B7B-EFD49515D791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781742-E1C9-416F-B688-73FC90B976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4077072"/>
            <a:ext cx="6172200" cy="124629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Harvard University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1800" y="5877272"/>
            <a:ext cx="6172200" cy="585918"/>
          </a:xfrm>
        </p:spPr>
        <p:txBody>
          <a:bodyPr/>
          <a:lstStyle/>
          <a:p>
            <a:r>
              <a:rPr lang="ru-RU" dirty="0" smtClean="0"/>
              <a:t>Выполнила Пудкова Ксения  гр. И-3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Рутерфорд</a:t>
            </a:r>
            <a:r>
              <a:rPr lang="ru-RU" dirty="0" smtClean="0"/>
              <a:t> </a:t>
            </a:r>
            <a:r>
              <a:rPr lang="ru-RU" dirty="0" err="1" smtClean="0"/>
              <a:t>Хейс</a:t>
            </a:r>
            <a:endParaRPr lang="ru-RU" dirty="0"/>
          </a:p>
        </p:txBody>
      </p:sp>
      <p:pic>
        <p:nvPicPr>
          <p:cNvPr id="4" name="Содержимое 3" descr="280px-President_Rutherford_Hayes_1870_-_188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692696"/>
            <a:ext cx="4730147" cy="576064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Джон </a:t>
            </a:r>
            <a:r>
              <a:rPr lang="ru-RU" dirty="0" err="1" smtClean="0"/>
              <a:t>Фитцжеральд</a:t>
            </a:r>
            <a:r>
              <a:rPr lang="ru-RU" dirty="0" smtClean="0"/>
              <a:t> Кеннеди </a:t>
            </a:r>
            <a:endParaRPr lang="ru-RU" dirty="0"/>
          </a:p>
        </p:txBody>
      </p:sp>
      <p:pic>
        <p:nvPicPr>
          <p:cNvPr id="4" name="Содержимое 3" descr="JohnFK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340768"/>
            <a:ext cx="4291089" cy="525658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762872" cy="1143000"/>
          </a:xfrm>
        </p:spPr>
        <p:txBody>
          <a:bodyPr/>
          <a:lstStyle/>
          <a:p>
            <a:r>
              <a:rPr lang="ru-RU" dirty="0" smtClean="0"/>
              <a:t>Джордж Буш младший </a:t>
            </a:r>
            <a:endParaRPr lang="ru-RU" dirty="0"/>
          </a:p>
        </p:txBody>
      </p:sp>
      <p:pic>
        <p:nvPicPr>
          <p:cNvPr id="4" name="Содержимое 3" descr="George-W-Bush.jpeg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61756" y="1340768"/>
            <a:ext cx="4382243" cy="535982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Барак </a:t>
            </a:r>
            <a:r>
              <a:rPr lang="ru-RU" dirty="0" err="1" smtClean="0"/>
              <a:t>Обама</a:t>
            </a:r>
            <a:endParaRPr lang="ru-RU" dirty="0"/>
          </a:p>
        </p:txBody>
      </p:sp>
      <p:pic>
        <p:nvPicPr>
          <p:cNvPr id="4" name="Содержимое 3" descr="President_Barack_Obam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620688"/>
            <a:ext cx="4701818" cy="587727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9e8ae7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404663"/>
            <a:ext cx="6624736" cy="618713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53f52f5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32656"/>
            <a:ext cx="6696744" cy="619268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2343b97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692696"/>
            <a:ext cx="6624736" cy="591242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393f578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743273"/>
            <a:ext cx="7344816" cy="549403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98457cc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7725649" cy="561662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80540f8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052736"/>
            <a:ext cx="7406537" cy="518457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2ea0363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48680"/>
            <a:ext cx="5724128" cy="572412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fb3049c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392821" cy="554461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bc8128e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21532" y="980728"/>
            <a:ext cx="6840760" cy="547260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ad6e896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692696"/>
            <a:ext cx="6051401" cy="587076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134525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7531686" cy="511256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31cd426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7405701" cy="496855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50950ab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7636494" cy="511256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8e8016c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334806" cy="554461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bea301c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4647" y="1124744"/>
            <a:ext cx="7303669" cy="511256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5c005b6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7303669" cy="511256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oNFsbxRXt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7884877" cy="525658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arvard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7488831" cy="5616624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c5Rf5jmnj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7310438" cy="523366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1acedaf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7680853" cy="576064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Джон Гарвард</a:t>
            </a:r>
            <a:endParaRPr lang="ru-RU" dirty="0"/>
          </a:p>
        </p:txBody>
      </p:sp>
      <p:pic>
        <p:nvPicPr>
          <p:cNvPr id="4" name="Содержимое 3" descr="x_eefcc5f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0"/>
            <a:ext cx="4840002" cy="645333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Джон Адамс</a:t>
            </a:r>
            <a:endParaRPr lang="ru-RU" dirty="0"/>
          </a:p>
        </p:txBody>
      </p:sp>
      <p:pic>
        <p:nvPicPr>
          <p:cNvPr id="4" name="Содержимое 3" descr="JohnAdam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332656"/>
            <a:ext cx="4971256" cy="621407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Джон </a:t>
            </a:r>
            <a:r>
              <a:rPr lang="ru-RU" dirty="0" err="1" smtClean="0"/>
              <a:t>Куинси</a:t>
            </a:r>
            <a:r>
              <a:rPr lang="ru-RU" dirty="0" smtClean="0"/>
              <a:t> </a:t>
            </a:r>
            <a:r>
              <a:rPr lang="ru-RU" dirty="0" smtClean="0"/>
              <a:t>Адамс</a:t>
            </a:r>
            <a:endParaRPr lang="ru-RU" dirty="0"/>
          </a:p>
        </p:txBody>
      </p:sp>
      <p:pic>
        <p:nvPicPr>
          <p:cNvPr id="4" name="Содержимое 3" descr="John_Quincy_Adam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196752"/>
            <a:ext cx="4355976" cy="530943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Теодор Рузвельт</a:t>
            </a:r>
            <a:endParaRPr lang="ru-RU" dirty="0"/>
          </a:p>
        </p:txBody>
      </p:sp>
      <p:pic>
        <p:nvPicPr>
          <p:cNvPr id="4" name="Содержимое 3" descr="Theodore_Roosevelt_1901-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692696"/>
            <a:ext cx="4251176" cy="593646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Франклин Делано Рузвельт</a:t>
            </a:r>
            <a:endParaRPr lang="ru-RU" dirty="0"/>
          </a:p>
        </p:txBody>
      </p:sp>
      <p:pic>
        <p:nvPicPr>
          <p:cNvPr id="4" name="Содержимое 3" descr="Froosevelt.jpeg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84784"/>
            <a:ext cx="4113561" cy="511256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</TotalTime>
  <Words>30</Words>
  <Application>Microsoft Office PowerPoint</Application>
  <PresentationFormat>Экран (4:3)</PresentationFormat>
  <Paragraphs>11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Эркер</vt:lpstr>
      <vt:lpstr>Harvard University</vt:lpstr>
      <vt:lpstr>Слайд 2</vt:lpstr>
      <vt:lpstr>Слайд 3</vt:lpstr>
      <vt:lpstr>Слайд 4</vt:lpstr>
      <vt:lpstr>Джон Гарвард</vt:lpstr>
      <vt:lpstr>Джон Адамс</vt:lpstr>
      <vt:lpstr>Джон Куинси Адамс</vt:lpstr>
      <vt:lpstr>Теодор Рузвельт</vt:lpstr>
      <vt:lpstr>Франклин Делано Рузвельт</vt:lpstr>
      <vt:lpstr>Рутерфорд Хейс</vt:lpstr>
      <vt:lpstr>Джон Фитцжеральд Кеннеди </vt:lpstr>
      <vt:lpstr>Джордж Буш младший </vt:lpstr>
      <vt:lpstr>Барак Обама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Harvard University</dc:title>
  <dc:creator>Ксеня</dc:creator>
  <cp:lastModifiedBy>Ксеня</cp:lastModifiedBy>
  <cp:revision>4</cp:revision>
  <dcterms:created xsi:type="dcterms:W3CDTF">2013-04-22T17:44:45Z</dcterms:created>
  <dcterms:modified xsi:type="dcterms:W3CDTF">2013-04-22T18:19:11Z</dcterms:modified>
</cp:coreProperties>
</file>