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7F77-6BF0-45E2-AC01-1759CCF23CB9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D4EC-0C60-4C1A-914C-2573DD0702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7F77-6BF0-45E2-AC01-1759CCF23CB9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D4EC-0C60-4C1A-914C-2573DD070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7F77-6BF0-45E2-AC01-1759CCF23CB9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D4EC-0C60-4C1A-914C-2573DD070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7F77-6BF0-45E2-AC01-1759CCF23CB9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D4EC-0C60-4C1A-914C-2573DD070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7F77-6BF0-45E2-AC01-1759CCF23CB9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A30D4EC-0C60-4C1A-914C-2573DD070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7F77-6BF0-45E2-AC01-1759CCF23CB9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D4EC-0C60-4C1A-914C-2573DD070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7F77-6BF0-45E2-AC01-1759CCF23CB9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D4EC-0C60-4C1A-914C-2573DD070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7F77-6BF0-45E2-AC01-1759CCF23CB9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D4EC-0C60-4C1A-914C-2573DD070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7F77-6BF0-45E2-AC01-1759CCF23CB9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D4EC-0C60-4C1A-914C-2573DD070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7F77-6BF0-45E2-AC01-1759CCF23CB9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D4EC-0C60-4C1A-914C-2573DD070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7F77-6BF0-45E2-AC01-1759CCF23CB9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D4EC-0C60-4C1A-914C-2573DD070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E677F77-6BF0-45E2-AC01-1759CCF23CB9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A30D4EC-0C60-4C1A-914C-2573DD070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28596" y="928670"/>
            <a:ext cx="8229600" cy="1285884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Constantia" pitchFamily="18" charset="0"/>
              </a:rPr>
              <a:t>Мосты Лондона</a:t>
            </a:r>
            <a:endParaRPr lang="ru-RU" sz="60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5072074"/>
            <a:ext cx="3471906" cy="107157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Constantia" pitchFamily="18" charset="0"/>
              </a:rPr>
              <a:t>Пудкова Ксения</a:t>
            </a:r>
          </a:p>
          <a:p>
            <a:r>
              <a:rPr lang="ru-RU" sz="1800" dirty="0" smtClean="0">
                <a:latin typeface="Constantia" pitchFamily="18" charset="0"/>
              </a:rPr>
              <a:t>Группа И-2</a:t>
            </a:r>
            <a:endParaRPr lang="ru-RU" sz="18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0529" y="214313"/>
            <a:ext cx="4062941" cy="6094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latin typeface="Constantia" pitchFamily="18" charset="0"/>
              </a:rPr>
              <a:t>Хаммерсмитский</a:t>
            </a:r>
            <a:r>
              <a:rPr lang="ru-RU" sz="3200" dirty="0" smtClean="0">
                <a:latin typeface="Constantia" pitchFamily="18" charset="0"/>
              </a:rPr>
              <a:t> мост (</a:t>
            </a:r>
            <a:r>
              <a:rPr lang="en-US" sz="3200" i="1" dirty="0" smtClean="0">
                <a:latin typeface="Constantia" pitchFamily="18" charset="0"/>
              </a:rPr>
              <a:t>Hammersmith Bridge</a:t>
            </a:r>
            <a:r>
              <a:rPr lang="ru-RU" sz="3200" i="1" dirty="0" smtClean="0">
                <a:latin typeface="Constantia" pitchFamily="18" charset="0"/>
              </a:rPr>
              <a:t>)</a:t>
            </a:r>
          </a:p>
        </p:txBody>
      </p:sp>
      <p:pic>
        <p:nvPicPr>
          <p:cNvPr id="4" name="Содержимое 3" descr="800px-Hammersmith_Bridge_2008_06_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7757320" cy="50228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472518" cy="609507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Constantia" pitchFamily="18" charset="0"/>
              </a:rPr>
              <a:t>Подвесной мост через Темзу в западном Лондоне. Мост связывает центр лондонского </a:t>
            </a:r>
            <a:r>
              <a:rPr lang="ru-RU" sz="1800" dirty="0" err="1" smtClean="0">
                <a:latin typeface="Constantia" pitchFamily="18" charset="0"/>
              </a:rPr>
              <a:t>боро</a:t>
            </a:r>
            <a:r>
              <a:rPr lang="ru-RU" sz="1800" dirty="0" smtClean="0">
                <a:latin typeface="Constantia" pitchFamily="18" charset="0"/>
              </a:rPr>
              <a:t> </a:t>
            </a:r>
            <a:r>
              <a:rPr lang="ru-RU" sz="1800" dirty="0" err="1" smtClean="0">
                <a:latin typeface="Constantia" pitchFamily="18" charset="0"/>
              </a:rPr>
              <a:t>Хаммерсмит</a:t>
            </a:r>
            <a:r>
              <a:rPr lang="ru-RU" sz="1800" dirty="0" smtClean="0">
                <a:latin typeface="Constantia" pitchFamily="18" charset="0"/>
              </a:rPr>
              <a:t> и </a:t>
            </a:r>
            <a:r>
              <a:rPr lang="ru-RU" sz="1800" dirty="0" err="1" smtClean="0">
                <a:latin typeface="Constantia" pitchFamily="18" charset="0"/>
              </a:rPr>
              <a:t>Фулэм</a:t>
            </a:r>
            <a:r>
              <a:rPr lang="ru-RU" sz="1800" dirty="0" smtClean="0">
                <a:latin typeface="Constantia" pitchFamily="18" charset="0"/>
              </a:rPr>
              <a:t> на северном берегу Темзы с районом Барнс </a:t>
            </a:r>
            <a:r>
              <a:rPr lang="ru-RU" sz="1800" dirty="0" err="1" smtClean="0">
                <a:latin typeface="Constantia" pitchFamily="18" charset="0"/>
              </a:rPr>
              <a:t>боро</a:t>
            </a:r>
            <a:r>
              <a:rPr lang="ru-RU" sz="1800" dirty="0" smtClean="0">
                <a:latin typeface="Constantia" pitchFamily="18" charset="0"/>
              </a:rPr>
              <a:t> </a:t>
            </a:r>
            <a:r>
              <a:rPr lang="ru-RU" sz="1800" dirty="0" err="1" smtClean="0">
                <a:latin typeface="Constantia" pitchFamily="18" charset="0"/>
              </a:rPr>
              <a:t>Ричмонд-апон-Темз</a:t>
            </a:r>
            <a:r>
              <a:rPr lang="ru-RU" sz="1800" dirty="0" smtClean="0">
                <a:latin typeface="Constantia" pitchFamily="18" charset="0"/>
              </a:rPr>
              <a:t>. Мост позволяет автомобильное движение и проход пешеходов. Это второй постоянный мост на данном месте.</a:t>
            </a:r>
            <a:endParaRPr lang="ru-RU" sz="1800" dirty="0">
              <a:latin typeface="Constantia" pitchFamily="18" charset="0"/>
            </a:endParaRPr>
          </a:p>
        </p:txBody>
      </p:sp>
      <p:pic>
        <p:nvPicPr>
          <p:cNvPr id="4" name="Рисунок 3" descr="hammersmith-bridge-415x2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785926"/>
            <a:ext cx="5834089" cy="386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70916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Constantia" pitchFamily="18" charset="0"/>
              </a:rPr>
              <a:t>Сооружение моста было одобрено парламентским законом в 1824 году, на следующий год мост начали строить. Это был первый подвесной мост через Темзу, он был спроектирован Уильямом </a:t>
            </a:r>
            <a:r>
              <a:rPr lang="ru-RU" dirty="0" err="1" smtClean="0">
                <a:latin typeface="Constantia" pitchFamily="18" charset="0"/>
              </a:rPr>
              <a:t>Тирни</a:t>
            </a:r>
            <a:r>
              <a:rPr lang="ru-RU" dirty="0" smtClean="0">
                <a:latin typeface="Constantia" pitchFamily="18" charset="0"/>
              </a:rPr>
              <a:t> Кларком. Строительство моста обошлось в £80,000, проезд по мосту был платным.</a:t>
            </a:r>
          </a:p>
          <a:p>
            <a:r>
              <a:rPr lang="ru-RU" dirty="0" smtClean="0">
                <a:latin typeface="Constantia" pitchFamily="18" charset="0"/>
              </a:rPr>
              <a:t>К 1870-м годам мост </a:t>
            </a:r>
            <a:r>
              <a:rPr lang="ru-RU" dirty="0" err="1" smtClean="0">
                <a:latin typeface="Constantia" pitchFamily="18" charset="0"/>
              </a:rPr>
              <a:t>Хаммерсмит</a:t>
            </a:r>
            <a:r>
              <a:rPr lang="ru-RU" dirty="0" smtClean="0">
                <a:latin typeface="Constantia" pitchFamily="18" charset="0"/>
              </a:rPr>
              <a:t> уже не справлялся с нагрузкой тяжелого транспорта, его собственники обеспокоились, когда в 1870 году 11-12 тысяч людей столпились на мосту для того, чтобы просмотреть на лодочную регату, которая под мостом проходила отметку чуть меньше половины дистанции гонки протяженностью 4¼ мили. В 1884 году временный мост был воздвигнут для поддержания движения во время строительства постоянного моста.</a:t>
            </a:r>
          </a:p>
          <a:p>
            <a:r>
              <a:rPr lang="ru-RU" dirty="0" smtClean="0">
                <a:latin typeface="Constantia" pitchFamily="18" charset="0"/>
              </a:rPr>
              <a:t>Современный подвесной мост был спроектирован инженером сэром Джозефом </a:t>
            </a:r>
            <a:r>
              <a:rPr lang="ru-RU" dirty="0" err="1" smtClean="0">
                <a:latin typeface="Constantia" pitchFamily="18" charset="0"/>
              </a:rPr>
              <a:t>Безалеттом</a:t>
            </a:r>
            <a:r>
              <a:rPr lang="ru-RU" dirty="0" smtClean="0">
                <a:latin typeface="Constantia" pitchFamily="18" charset="0"/>
              </a:rPr>
              <a:t> и покоится на том же фундаменте, что и старая конструкция Кларка. Новый мост был построен компанией Диксон, </a:t>
            </a:r>
            <a:r>
              <a:rPr lang="ru-RU" dirty="0" err="1" smtClean="0">
                <a:latin typeface="Constantia" pitchFamily="18" charset="0"/>
              </a:rPr>
              <a:t>Эпплби</a:t>
            </a:r>
            <a:r>
              <a:rPr lang="ru-RU" dirty="0" smtClean="0">
                <a:latin typeface="Constantia" pitchFamily="18" charset="0"/>
              </a:rPr>
              <a:t> и Торн. Мост был открыт наследным принцем Эдуардом 11 июня 1887 года.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onstantia" pitchFamily="18" charset="0"/>
              </a:rPr>
              <a:t>Лондонский мост (</a:t>
            </a:r>
            <a:r>
              <a:rPr lang="ru-RU" sz="3200" i="1" dirty="0" err="1" smtClean="0">
                <a:latin typeface="Constantia" pitchFamily="18" charset="0"/>
              </a:rPr>
              <a:t>London</a:t>
            </a:r>
            <a:r>
              <a:rPr lang="ru-RU" sz="3200" i="1" dirty="0" smtClean="0">
                <a:latin typeface="Constantia" pitchFamily="18" charset="0"/>
              </a:rPr>
              <a:t> </a:t>
            </a:r>
            <a:r>
              <a:rPr lang="ru-RU" sz="3200" i="1" dirty="0" err="1" smtClean="0">
                <a:latin typeface="Constantia" pitchFamily="18" charset="0"/>
              </a:rPr>
              <a:t>Bridge</a:t>
            </a:r>
            <a:r>
              <a:rPr lang="ru-RU" sz="3200" dirty="0" smtClean="0">
                <a:latin typeface="Constantia" pitchFamily="18" charset="0"/>
              </a:rPr>
              <a:t>)</a:t>
            </a:r>
          </a:p>
        </p:txBody>
      </p:sp>
      <p:pic>
        <p:nvPicPr>
          <p:cNvPr id="6" name="Содержимое 5" descr="1_12751347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214422"/>
            <a:ext cx="7000924" cy="52477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657227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Constantia" pitchFamily="18" charset="0"/>
              </a:rPr>
              <a:t>Современный Лондонский мост существует недолго - чуть более 30 лет. Это последний в серии мостов, которые возводились примерно на одном и том же месте ещё с римских времён (и все они назывались Лондонскими). Лондонский мост был первым и долгое время (до XVIII века) оставался единственным мостом </a:t>
            </a:r>
            <a:r>
              <a:rPr lang="ru-RU" sz="1800" dirty="0" smtClean="0">
                <a:latin typeface="Constantia" pitchFamily="18" charset="0"/>
              </a:rPr>
              <a:t>Лондона</a:t>
            </a:r>
            <a:r>
              <a:rPr lang="ru-RU" sz="1800" dirty="0" smtClean="0">
                <a:latin typeface="Constantia" pitchFamily="18" charset="0"/>
              </a:rPr>
              <a:t>, отсюда его название</a:t>
            </a:r>
            <a:r>
              <a:rPr lang="ru-RU" sz="1800" dirty="0" smtClean="0">
                <a:latin typeface="Constantia" pitchFamily="18" charset="0"/>
              </a:rPr>
              <a:t>.</a:t>
            </a:r>
          </a:p>
          <a:p>
            <a:r>
              <a:rPr lang="ru-RU" sz="1800" b="1" dirty="0" smtClean="0">
                <a:latin typeface="Constantia" pitchFamily="18" charset="0"/>
              </a:rPr>
              <a:t>Интересные </a:t>
            </a:r>
            <a:r>
              <a:rPr lang="ru-RU" sz="1800" b="1" dirty="0" smtClean="0">
                <a:latin typeface="Constantia" pitchFamily="18" charset="0"/>
              </a:rPr>
              <a:t>факты</a:t>
            </a:r>
            <a:r>
              <a:rPr lang="ru-RU" sz="1800" dirty="0" smtClean="0">
                <a:latin typeface="Constantia" pitchFamily="18" charset="0"/>
              </a:rPr>
              <a:t/>
            </a:r>
            <a:br>
              <a:rPr lang="ru-RU" sz="1800" dirty="0" smtClean="0">
                <a:latin typeface="Constantia" pitchFamily="18" charset="0"/>
              </a:rPr>
            </a:br>
            <a:r>
              <a:rPr lang="ru-RU" sz="1800" dirty="0" smtClean="0">
                <a:latin typeface="Constantia" pitchFamily="18" charset="0"/>
              </a:rPr>
              <a:t/>
            </a:r>
            <a:br>
              <a:rPr lang="ru-RU" sz="1800" dirty="0" smtClean="0">
                <a:latin typeface="Constantia" pitchFamily="18" charset="0"/>
              </a:rPr>
            </a:br>
            <a:r>
              <a:rPr lang="ru-RU" sz="1800" dirty="0" smtClean="0">
                <a:latin typeface="Constantia" pitchFamily="18" charset="0"/>
              </a:rPr>
              <a:t>Своей национальной особенностью - левосторонним дорожным движением - Англия обязана старому Лондонскому мосту. Обязательное левостороннее движение по нему было введено в 1756 году специальным указом. Указ законодательно закрепил давно сложившуюся традицию - конные экипажи преимущественно ездили по левой стороне дороги, чтобы кучер случайно не задел хлыстом прохожего, идущего по тротуару. С тех пор левостороннее движение для англичан стало традиционным. </a:t>
            </a:r>
            <a:endParaRPr lang="ru-RU" sz="1800" dirty="0" smtClean="0">
              <a:latin typeface="Constantia" pitchFamily="18" charset="0"/>
            </a:endParaRPr>
          </a:p>
          <a:p>
            <a:r>
              <a:rPr lang="ru-RU" sz="1800" dirty="0" smtClean="0">
                <a:latin typeface="Constantia" pitchFamily="18" charset="0"/>
              </a:rPr>
              <a:t>11 июля 2009 года</a:t>
            </a:r>
            <a:br>
              <a:rPr lang="ru-RU" sz="1800" dirty="0" smtClean="0">
                <a:latin typeface="Constantia" pitchFamily="18" charset="0"/>
              </a:rPr>
            </a:br>
            <a:r>
              <a:rPr lang="ru-RU" sz="1800" dirty="0" smtClean="0">
                <a:latin typeface="Constantia" pitchFamily="18" charset="0"/>
              </a:rPr>
              <a:t>В этот субботний день праздновали 800 лет с открытия первого каменного моста через Темзу - старого Лондонского моста. </a:t>
            </a:r>
            <a:endParaRPr lang="ru-RU" sz="18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8786874" cy="6715148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история строительства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1</a:t>
            </a:r>
            <a:r>
              <a:rPr lang="ru-RU" sz="1800" dirty="0" smtClean="0"/>
              <a:t>) </a:t>
            </a:r>
            <a:r>
              <a:rPr lang="ru-RU" sz="1800" u="sng" dirty="0" smtClean="0"/>
              <a:t>несколько поколений деревянных мостов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      I-XII века</a:t>
            </a:r>
            <a:br>
              <a:rPr lang="ru-RU" sz="1800" dirty="0" smtClean="0"/>
            </a:br>
            <a:r>
              <a:rPr lang="ru-RU" sz="1800" dirty="0" smtClean="0"/>
              <a:t>Первый </a:t>
            </a:r>
            <a:r>
              <a:rPr lang="ru-RU" sz="1800" dirty="0" smtClean="0"/>
              <a:t>мост через Темзу был построен ещё римлянами в 40х годах, во времена завоевания ими Британии, когда они, перебравшись через Темзу на её северный берег, основали там своё поселение – </a:t>
            </a:r>
            <a:r>
              <a:rPr lang="ru-RU" sz="1800" dirty="0" err="1" smtClean="0"/>
              <a:t>Лондиниум</a:t>
            </a:r>
            <a:r>
              <a:rPr lang="ru-RU" sz="1800" dirty="0" smtClean="0"/>
              <a:t>, ставшее со временем столицей Британской провинции Римской империи (и давшее начало Лондону). Мост этот постоянно разрушался (из-за штормов, пожаров или атак кораблей викингов) и восстанавливался.</a:t>
            </a:r>
            <a:br>
              <a:rPr lang="ru-RU" sz="1800" dirty="0" smtClean="0"/>
            </a:br>
            <a:r>
              <a:rPr lang="ru-RU" sz="1800" dirty="0" smtClean="0"/>
              <a:t>2</a:t>
            </a:r>
            <a:r>
              <a:rPr lang="ru-RU" sz="1800" dirty="0" smtClean="0"/>
              <a:t>) </a:t>
            </a:r>
            <a:r>
              <a:rPr lang="ru-RU" sz="1800" u="sng" dirty="0" smtClean="0"/>
              <a:t>старый Лондонский мост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      1209 - 1832 гг.</a:t>
            </a:r>
            <a:br>
              <a:rPr lang="ru-RU" sz="1800" dirty="0" smtClean="0"/>
            </a:br>
            <a:r>
              <a:rPr lang="ru-RU" sz="1800" dirty="0" smtClean="0"/>
              <a:t>Это </a:t>
            </a:r>
            <a:r>
              <a:rPr lang="ru-RU" sz="1800" dirty="0" smtClean="0"/>
              <a:t>первый каменный мост через Темзу, он был построен в 1176-1209 годах, при жизни трёх королей - Генриха II, Ричарда Львиное Сердце и его брата Джона</a:t>
            </a:r>
            <a:r>
              <a:rPr lang="ru-RU" sz="1800" dirty="0" smtClean="0"/>
              <a:t>.</a:t>
            </a:r>
            <a:r>
              <a:rPr lang="ru-RU" sz="1800" dirty="0" smtClean="0"/>
              <a:t> Старый Лондонский мост был </a:t>
            </a:r>
            <a:r>
              <a:rPr lang="ru-RU" sz="1800" dirty="0" smtClean="0"/>
              <a:t>заселён- </a:t>
            </a:r>
            <a:r>
              <a:rPr lang="ru-RU" sz="1800" dirty="0" smtClean="0"/>
              <a:t>на нём располагались дома, в том числе </a:t>
            </a:r>
            <a:r>
              <a:rPr lang="ru-RU" sz="1800" dirty="0" smtClean="0"/>
              <a:t>многоэтажные. </a:t>
            </a:r>
            <a:r>
              <a:rPr lang="ru-RU" sz="1800" dirty="0" smtClean="0"/>
              <a:t>По своей сути мост был обычной лондонской улицей</a:t>
            </a:r>
            <a:r>
              <a:rPr lang="ru-RU" sz="1800" dirty="0" smtClean="0"/>
              <a:t>.</a:t>
            </a:r>
            <a:r>
              <a:rPr lang="ru-RU" sz="1800" dirty="0" smtClean="0"/>
              <a:t> Мост неоднократно разрушался </a:t>
            </a:r>
            <a:r>
              <a:rPr lang="ru-RU" sz="1800" dirty="0" smtClean="0"/>
              <a:t>,страдал </a:t>
            </a:r>
            <a:r>
              <a:rPr lang="ru-RU" sz="1800" dirty="0" smtClean="0"/>
              <a:t>от </a:t>
            </a:r>
            <a:r>
              <a:rPr lang="ru-RU" sz="1800" dirty="0" smtClean="0"/>
              <a:t>пожаров. </a:t>
            </a:r>
            <a:r>
              <a:rPr lang="ru-RU" sz="1800" dirty="0" smtClean="0"/>
              <a:t>До 1750 года (когда был открыт Вестминстерский мост) Лондонский мост оставался единственным мостом через Темзу, расположенным в </a:t>
            </a:r>
            <a:r>
              <a:rPr lang="ru-RU" sz="1800" dirty="0" smtClean="0"/>
              <a:t>центральном Лондоне.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К 1763 году все здания на мосту были снесены, а сам мост расширен.</a:t>
            </a:r>
            <a:br>
              <a:rPr lang="ru-RU" sz="1800" dirty="0" smtClean="0"/>
            </a:br>
            <a:r>
              <a:rPr lang="ru-RU" sz="1800" dirty="0" smtClean="0"/>
              <a:t>С </a:t>
            </a:r>
            <a:r>
              <a:rPr lang="ru-RU" sz="1800" dirty="0" smtClean="0"/>
              <a:t>1800 года начали возникать предложения о строительстве нового моста - к тому времени Лондонскому мосту исполнилось почти 600 лет.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000108"/>
            <a:ext cx="7186117" cy="43116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5929354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/>
              <a:t>3) </a:t>
            </a:r>
            <a:r>
              <a:rPr lang="ru-RU" sz="1800" u="sng" dirty="0" smtClean="0"/>
              <a:t>новый Лондонский мост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      1831-1967 гг.</a:t>
            </a:r>
            <a:br>
              <a:rPr lang="ru-RU" sz="1800" dirty="0" smtClean="0"/>
            </a:br>
            <a:r>
              <a:rPr lang="ru-RU" sz="1800" dirty="0" smtClean="0"/>
              <a:t>Существовало </a:t>
            </a:r>
            <a:r>
              <a:rPr lang="ru-RU" sz="1800" dirty="0" smtClean="0"/>
              <a:t>несколько проектов нового моста, был утверждён проект Джона </a:t>
            </a:r>
            <a:r>
              <a:rPr lang="ru-RU" sz="1800" dirty="0" err="1" smtClean="0"/>
              <a:t>Ренни</a:t>
            </a:r>
            <a:r>
              <a:rPr lang="ru-RU" sz="1800" dirty="0" smtClean="0"/>
              <a:t> (</a:t>
            </a:r>
            <a:r>
              <a:rPr lang="ru-RU" sz="1800" dirty="0" err="1" smtClean="0"/>
              <a:t>John</a:t>
            </a:r>
            <a:r>
              <a:rPr lang="ru-RU" sz="1800" dirty="0" smtClean="0"/>
              <a:t> </a:t>
            </a:r>
            <a:r>
              <a:rPr lang="ru-RU" sz="1800" dirty="0" err="1" smtClean="0"/>
              <a:t>Rennie</a:t>
            </a:r>
            <a:r>
              <a:rPr lang="ru-RU" sz="1800" dirty="0" smtClean="0"/>
              <a:t>), строительством руководил его сын – тоже Джон </a:t>
            </a:r>
            <a:r>
              <a:rPr lang="ru-RU" sz="1800" dirty="0" err="1" smtClean="0"/>
              <a:t>Ренни</a:t>
            </a:r>
            <a:r>
              <a:rPr lang="ru-RU" sz="1800" dirty="0" smtClean="0"/>
              <a:t>, т.к. отец его к началу строительства </a:t>
            </a:r>
            <a:r>
              <a:rPr lang="ru-RU" sz="1800" dirty="0" smtClean="0"/>
              <a:t>скончался. В </a:t>
            </a:r>
            <a:r>
              <a:rPr lang="ru-RU" sz="1800" dirty="0" smtClean="0"/>
              <a:t>1831 году состоялось официальное открытие нового моста королём Вильямом IV. Новый мост был построен примерно в 60 м западнее старого, так что во время строительства некоторое время рядом стояли два моста, до тех пор пока в 1832 году старый Лондонский мост не был разрушен. При разрушении моста нашли человеческие останки, которые просто выкинули в реку. Позже выяснилось, что это были, вероятно, останки Питера </a:t>
            </a:r>
            <a:r>
              <a:rPr lang="ru-RU" sz="1800" dirty="0" err="1" smtClean="0"/>
              <a:t>Коулчёрча</a:t>
            </a:r>
            <a:r>
              <a:rPr lang="ru-RU" sz="1800" dirty="0" smtClean="0"/>
              <a:t> (</a:t>
            </a:r>
            <a:r>
              <a:rPr lang="ru-RU" sz="1800" dirty="0" err="1" smtClean="0"/>
              <a:t>Peter</a:t>
            </a:r>
            <a:r>
              <a:rPr lang="ru-RU" sz="1800" dirty="0" smtClean="0"/>
              <a:t> </a:t>
            </a:r>
            <a:r>
              <a:rPr lang="ru-RU" sz="1800" dirty="0" err="1" smtClean="0"/>
              <a:t>Colechurh</a:t>
            </a:r>
            <a:r>
              <a:rPr lang="ru-RU" sz="1800" dirty="0" smtClean="0"/>
              <a:t>), который руководил строительством старого моста, умер в 1205 году и был похоронен в склепе на мосту. </a:t>
            </a:r>
            <a:endParaRPr lang="ru-RU" sz="1800" dirty="0" smtClean="0"/>
          </a:p>
          <a:p>
            <a:r>
              <a:rPr lang="ru-RU" sz="1800" dirty="0" smtClean="0"/>
              <a:t>В ХХ веке мост постепенно перестал справляться с всё увеличивающимся транспортным потоком (и оседал примерно на 2,5 см каждые 8 лет) и, наконец, британское правительство выставило мост на продажу. Его купил один американский бизнесмен за 2,5 млн. долларов (есть легенда, что он перепутал Лондонский и </a:t>
            </a:r>
            <a:r>
              <a:rPr lang="ru-RU" sz="1800" dirty="0" err="1" smtClean="0"/>
              <a:t>Тауэрский</a:t>
            </a:r>
            <a:r>
              <a:rPr lang="ru-RU" sz="1800" dirty="0" smtClean="0"/>
              <a:t> мосты и купил не тот мост, который хотел). Мост разобрали в 1967 году и по частям перевезли в Америку, где в 1971 году его вновь собрали. Теперь он соединяет берега канала на озере </a:t>
            </a:r>
            <a:r>
              <a:rPr lang="ru-RU" sz="1800" dirty="0" err="1" smtClean="0"/>
              <a:t>Хавасу</a:t>
            </a:r>
            <a:r>
              <a:rPr lang="ru-RU" sz="1800" dirty="0" smtClean="0"/>
              <a:t> в </a:t>
            </a:r>
            <a:r>
              <a:rPr lang="ru-RU" sz="1800" dirty="0" err="1" smtClean="0"/>
              <a:t>Lake</a:t>
            </a:r>
            <a:r>
              <a:rPr lang="ru-RU" sz="1800" dirty="0" smtClean="0"/>
              <a:t> </a:t>
            </a:r>
            <a:r>
              <a:rPr lang="ru-RU" sz="1800" dirty="0" err="1" smtClean="0"/>
              <a:t>Havasu</a:t>
            </a:r>
            <a:r>
              <a:rPr lang="ru-RU" sz="1800" dirty="0" smtClean="0"/>
              <a:t> </a:t>
            </a:r>
            <a:r>
              <a:rPr lang="ru-RU" sz="1800" dirty="0" err="1" smtClean="0"/>
              <a:t>City</a:t>
            </a:r>
            <a:r>
              <a:rPr lang="ru-RU" sz="1800" dirty="0" smtClean="0"/>
              <a:t>, штат Аризона.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4) </a:t>
            </a:r>
            <a:r>
              <a:rPr lang="ru-RU" sz="1800" u="sng" dirty="0" smtClean="0"/>
              <a:t>современный Лондонский мост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      существует с 1973 </a:t>
            </a:r>
            <a:r>
              <a:rPr lang="ru-RU" sz="1800" dirty="0" smtClean="0"/>
              <a:t>года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Как только мост </a:t>
            </a:r>
            <a:r>
              <a:rPr lang="ru-RU" sz="1800" dirty="0" err="1" smtClean="0"/>
              <a:t>Ренни</a:t>
            </a:r>
            <a:r>
              <a:rPr lang="ru-RU" sz="1800" dirty="0" smtClean="0"/>
              <a:t> разобрали, было принято решение о строительстве на его месте нового Лондонского моста, в 1973 году состоялось его официальное открытие королевой Елизаветой II 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20" y="550070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onstantia" pitchFamily="18" charset="0"/>
              </a:rPr>
              <a:t>Новый Лондонский мост в конце XIX века.</a:t>
            </a:r>
            <a:endParaRPr lang="ru-RU" sz="2000" dirty="0">
              <a:latin typeface="Constantia" pitchFamily="18" charset="0"/>
            </a:endParaRPr>
          </a:p>
        </p:txBody>
      </p:sp>
      <p:pic>
        <p:nvPicPr>
          <p:cNvPr id="4" name="Содержимое 3" descr="o_7vy4u8b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42852"/>
            <a:ext cx="7108546" cy="51767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2000240"/>
            <a:ext cx="8258204" cy="294004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Constantia" pitchFamily="18" charset="0"/>
              </a:rPr>
              <a:t>Мосты Лондона - одни из тех достопримечательностей, которые определяют облик города. Но помимо великолепного зрелища, которое они собой представляют, у каждого моста есть своя история и свое лицо. А некоторые из них просто дышат историей!</a:t>
            </a:r>
            <a:r>
              <a:rPr lang="ru-RU" sz="4400" dirty="0" smtClean="0">
                <a:latin typeface="Constantia" pitchFamily="18" charset="0"/>
              </a:rPr>
              <a:t/>
            </a:r>
            <a:br>
              <a:rPr lang="ru-RU" sz="4400" dirty="0" smtClean="0">
                <a:latin typeface="Constantia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err="1" smtClean="0">
                <a:latin typeface="Constantia" pitchFamily="18" charset="0"/>
              </a:rPr>
              <a:t>Та́уэрский</a:t>
            </a:r>
            <a:r>
              <a:rPr lang="ru-RU" sz="3600" dirty="0" smtClean="0">
                <a:latin typeface="Constantia" pitchFamily="18" charset="0"/>
              </a:rPr>
              <a:t> мост (</a:t>
            </a:r>
            <a:r>
              <a:rPr lang="ru-RU" sz="3600" i="1" dirty="0" err="1" smtClean="0">
                <a:latin typeface="Constantia" pitchFamily="18" charset="0"/>
              </a:rPr>
              <a:t>Tower</a:t>
            </a:r>
            <a:r>
              <a:rPr lang="ru-RU" sz="3600" i="1" dirty="0" smtClean="0">
                <a:latin typeface="Constantia" pitchFamily="18" charset="0"/>
              </a:rPr>
              <a:t> </a:t>
            </a:r>
            <a:r>
              <a:rPr lang="ru-RU" sz="3600" i="1" dirty="0" err="1" smtClean="0">
                <a:latin typeface="Constantia" pitchFamily="18" charset="0"/>
              </a:rPr>
              <a:t>Bridge</a:t>
            </a:r>
            <a:r>
              <a:rPr lang="ru-RU" sz="3600" dirty="0" smtClean="0">
                <a:latin typeface="Constantia" pitchFamily="18" charset="0"/>
              </a:rPr>
              <a:t>)</a:t>
            </a:r>
            <a:r>
              <a:rPr lang="ru-RU" sz="4400" dirty="0" smtClean="0">
                <a:latin typeface="Constantia" pitchFamily="18" charset="0"/>
              </a:rPr>
              <a:t/>
            </a:r>
            <a:br>
              <a:rPr lang="ru-RU" sz="4400" dirty="0" smtClean="0">
                <a:latin typeface="Constantia" pitchFamily="18" charset="0"/>
              </a:rPr>
            </a:br>
            <a:endParaRPr lang="ru-RU" dirty="0"/>
          </a:p>
        </p:txBody>
      </p:sp>
      <p:pic>
        <p:nvPicPr>
          <p:cNvPr id="4" name="Содержимое 3" descr="DSC_00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214422"/>
            <a:ext cx="7978606" cy="51974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>
                <a:latin typeface="Constantia" pitchFamily="18" charset="0"/>
              </a:rPr>
              <a:t>Тауэрский</a:t>
            </a:r>
            <a:r>
              <a:rPr lang="ru-RU" sz="2000" dirty="0" smtClean="0">
                <a:latin typeface="Constantia" pitchFamily="18" charset="0"/>
              </a:rPr>
              <a:t> мост - самый знаменитый мост Лондона, являющийся одним из символов города.</a:t>
            </a:r>
            <a:endParaRPr lang="ru-RU" sz="2000" dirty="0">
              <a:latin typeface="Constantia" pitchFamily="18" charset="0"/>
            </a:endParaRPr>
          </a:p>
        </p:txBody>
      </p:sp>
      <p:pic>
        <p:nvPicPr>
          <p:cNvPr id="6" name="Содержимое 5" descr="r07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428736"/>
            <a:ext cx="7030058" cy="5102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6500858"/>
          </a:xfrm>
        </p:spPr>
        <p:txBody>
          <a:bodyPr>
            <a:normAutofit fontScale="85000" lnSpcReduction="10000"/>
          </a:bodyPr>
          <a:lstStyle/>
          <a:p>
            <a:r>
              <a:rPr lang="ru-RU" sz="1800" dirty="0" smtClean="0">
                <a:latin typeface="Constantia" pitchFamily="18" charset="0"/>
              </a:rPr>
              <a:t>Он имеет необычный, легко запоминающийся и узнаваемый внешний вид: на массивных речных опорах стоят две готические башни, соединённые разводными пролётами и двумя высотными пешеходными галереями. Мост облицован камнем светло-серого цвета, металлические конструкции его выкрашены в белый, синий и красный цвета (красного цвета в экстерьере моста меньше всего, поэтому он незаметен издалека, в частности на фотографиях моста общим планом) - это цвета государственного флага Объединённого </a:t>
            </a:r>
            <a:r>
              <a:rPr lang="ru-RU" sz="1800" dirty="0" err="1" smtClean="0">
                <a:latin typeface="Constantia" pitchFamily="18" charset="0"/>
              </a:rPr>
              <a:t>Королевста</a:t>
            </a:r>
            <a:r>
              <a:rPr lang="ru-RU" sz="1800" dirty="0" smtClean="0">
                <a:latin typeface="Constantia" pitchFamily="18" charset="0"/>
              </a:rPr>
              <a:t>, </a:t>
            </a:r>
            <a:r>
              <a:rPr lang="ru-RU" sz="1800" dirty="0" err="1" smtClean="0">
                <a:latin typeface="Constantia" pitchFamily="18" charset="0"/>
              </a:rPr>
              <a:t>Union</a:t>
            </a:r>
            <a:r>
              <a:rPr lang="ru-RU" sz="1800" dirty="0" smtClean="0">
                <a:latin typeface="Constantia" pitchFamily="18" charset="0"/>
              </a:rPr>
              <a:t> </a:t>
            </a:r>
            <a:r>
              <a:rPr lang="ru-RU" sz="1800" dirty="0" err="1" smtClean="0">
                <a:latin typeface="Constantia" pitchFamily="18" charset="0"/>
              </a:rPr>
              <a:t>Jack'а</a:t>
            </a:r>
            <a:r>
              <a:rPr lang="ru-RU" sz="1800" dirty="0" smtClean="0">
                <a:latin typeface="Constantia" pitchFamily="18" charset="0"/>
              </a:rPr>
              <a:t>. Таким мост стал в 1977 году (до этого, с момента своего открытия, он весь был шоколадного цвета), и перекрасили его в честь юбилея королевы Елизаветы II (в 1976 году ей исполнилось 50 лет). В 2008 году было объявлено о начале 4х-летнего косметического ремонта моста, в ходе которого с него планируется снять старую краску и заново выкрасить мост в бело-синий цвет.</a:t>
            </a:r>
            <a:br>
              <a:rPr lang="ru-RU" sz="1800" dirty="0" smtClean="0">
                <a:latin typeface="Constantia" pitchFamily="18" charset="0"/>
              </a:rPr>
            </a:br>
            <a:r>
              <a:rPr lang="ru-RU" sz="1800" dirty="0" smtClean="0">
                <a:latin typeface="Constantia" pitchFamily="18" charset="0"/>
              </a:rPr>
              <a:t>От </a:t>
            </a:r>
            <a:r>
              <a:rPr lang="ru-RU" sz="1800" dirty="0" smtClean="0">
                <a:latin typeface="Constantia" pitchFamily="18" charset="0"/>
              </a:rPr>
              <a:t>всех остальных лондонских мостов и вообще всех мостов через Темзу </a:t>
            </a:r>
            <a:r>
              <a:rPr lang="ru-RU" sz="1800" dirty="0" err="1" smtClean="0">
                <a:latin typeface="Constantia" pitchFamily="18" charset="0"/>
              </a:rPr>
              <a:t>Тауэрский</a:t>
            </a:r>
            <a:r>
              <a:rPr lang="ru-RU" sz="1800" dirty="0" smtClean="0">
                <a:latin typeface="Constantia" pitchFamily="18" charset="0"/>
              </a:rPr>
              <a:t> мост отличается следующим: это самый низко расположенный в течении Темзы мост (он первым встречается, если подниматься по ней из Северного моря) и это единственный из всех мостов, который является разводным</a:t>
            </a:r>
            <a:r>
              <a:rPr lang="ru-RU" sz="1800" dirty="0" smtClean="0">
                <a:latin typeface="Constantia" pitchFamily="18" charset="0"/>
              </a:rPr>
              <a:t>.</a:t>
            </a:r>
          </a:p>
          <a:p>
            <a:r>
              <a:rPr lang="ru-RU" sz="1800" b="1" dirty="0" smtClean="0">
                <a:latin typeface="Constantia" pitchFamily="18" charset="0"/>
              </a:rPr>
              <a:t>История </a:t>
            </a:r>
            <a:r>
              <a:rPr lang="ru-RU" sz="1800" b="1" dirty="0" smtClean="0">
                <a:latin typeface="Constantia" pitchFamily="18" charset="0"/>
              </a:rPr>
              <a:t>строительства</a:t>
            </a:r>
            <a:r>
              <a:rPr lang="ru-RU" sz="1800" dirty="0" smtClean="0">
                <a:latin typeface="Constantia" pitchFamily="18" charset="0"/>
              </a:rPr>
              <a:t/>
            </a:r>
            <a:br>
              <a:rPr lang="ru-RU" sz="1800" dirty="0" smtClean="0">
                <a:latin typeface="Constantia" pitchFamily="18" charset="0"/>
              </a:rPr>
            </a:br>
            <a:r>
              <a:rPr lang="ru-RU" sz="1800" dirty="0" smtClean="0">
                <a:latin typeface="Constantia" pitchFamily="18" charset="0"/>
              </a:rPr>
              <a:t>Решение </a:t>
            </a:r>
            <a:r>
              <a:rPr lang="ru-RU" sz="1800" dirty="0" smtClean="0">
                <a:latin typeface="Constantia" pitchFamily="18" charset="0"/>
              </a:rPr>
              <a:t>о строительстве моста было принято в связи с тем, что во второй половине 19 века стал развиваться восточный район Лондона - Ист-Энд и жителям его стало неудобно перебираться (пешком и на транспорте) на другой берег реки по ближайшему к ним Лондонскому мосту. Построенный в 1870 году туннель под Темзой </a:t>
            </a:r>
            <a:r>
              <a:rPr lang="ru-RU" sz="1800" dirty="0" err="1" smtClean="0">
                <a:latin typeface="Constantia" pitchFamily="18" charset="0"/>
              </a:rPr>
              <a:t>Tower</a:t>
            </a:r>
            <a:r>
              <a:rPr lang="ru-RU" sz="1800" dirty="0" smtClean="0">
                <a:latin typeface="Constantia" pitchFamily="18" charset="0"/>
              </a:rPr>
              <a:t> </a:t>
            </a:r>
            <a:r>
              <a:rPr lang="ru-RU" sz="1800" dirty="0" err="1" smtClean="0">
                <a:latin typeface="Constantia" pitchFamily="18" charset="0"/>
              </a:rPr>
              <a:t>Subway</a:t>
            </a:r>
            <a:r>
              <a:rPr lang="ru-RU" sz="1800" dirty="0" smtClean="0">
                <a:latin typeface="Constantia" pitchFamily="18" charset="0"/>
              </a:rPr>
              <a:t> предназначался лишь для пешеходов (правда задумывался он и использовался поначалу как тоннель метро) и решил проблему лишь частично. В 1876 специально созданный комитет принял решение строить новый мост восточнее Лондонского. Мост должен был быть разводной, чтобы пропускать большие корабли в Лондонский Пул. Был объявлен конкурс проектов, из полсотни которых победил проект </a:t>
            </a:r>
            <a:r>
              <a:rPr lang="ru-RU" sz="1800" dirty="0" err="1" smtClean="0">
                <a:latin typeface="Constantia" pitchFamily="18" charset="0"/>
              </a:rPr>
              <a:t>Гораце</a:t>
            </a:r>
            <a:r>
              <a:rPr lang="ru-RU" sz="1800" dirty="0" smtClean="0">
                <a:latin typeface="Constantia" pitchFamily="18" charset="0"/>
              </a:rPr>
              <a:t> Джонса. Случилось это лишь в 1884 году. Строительство моста началось летом 1886 года и было закончено спустя 8 лет. Торжественное открытие нового моста состоялось 30 июня 1894 года Принцем Уэльским Эдуардом и его супругой принцессой Александрой.</a:t>
            </a:r>
            <a:endParaRPr lang="ru-RU" sz="18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02b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42852"/>
            <a:ext cx="7572428" cy="566039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50070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onstantia" pitchFamily="18" charset="0"/>
              </a:rPr>
              <a:t>Строительство моста</a:t>
            </a:r>
            <a:endParaRPr lang="ru-RU" sz="20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57214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onstantia" pitchFamily="18" charset="0"/>
              </a:rPr>
              <a:t>Фотография конца 19 века. Мост выкрашен в шоколадный цвет.</a:t>
            </a:r>
            <a:endParaRPr lang="ru-RU" sz="2000" dirty="0">
              <a:latin typeface="Constantia" pitchFamily="18" charset="0"/>
            </a:endParaRPr>
          </a:p>
        </p:txBody>
      </p:sp>
      <p:pic>
        <p:nvPicPr>
          <p:cNvPr id="4" name="Содержимое 3" descr="o_wi6dq28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285728"/>
            <a:ext cx="7409523" cy="5429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_4etys4l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214290"/>
            <a:ext cx="7309405" cy="53938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50070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onstantia" pitchFamily="18" charset="0"/>
              </a:rPr>
              <a:t>Фотография конца 19 века. Мост в процессе разведения пролётов.</a:t>
            </a:r>
            <a:endParaRPr lang="ru-RU" sz="20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11b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42852"/>
            <a:ext cx="7715303" cy="578647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onstantia" pitchFamily="18" charset="0"/>
              </a:rPr>
              <a:t>Мост ночью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5" name="Сердце 4">
            <a:hlinkClick r:id="" action="ppaction://hlinkshowjump?jump=firstslide"/>
          </p:cNvPr>
          <p:cNvSpPr/>
          <p:nvPr/>
        </p:nvSpPr>
        <p:spPr>
          <a:xfrm>
            <a:off x="8358214" y="6215082"/>
            <a:ext cx="642942" cy="50004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229600" cy="470916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Constantia" pitchFamily="18" charset="0"/>
              </a:rPr>
              <a:t>Мост Ватерлоо</a:t>
            </a:r>
            <a:r>
              <a:rPr lang="ru-RU" sz="2400" dirty="0" smtClean="0">
                <a:latin typeface="Constantia" pitchFamily="18" charset="0"/>
              </a:rPr>
              <a:t> (</a:t>
            </a:r>
            <a:r>
              <a:rPr lang="ru-RU" sz="2400" i="1" dirty="0" err="1" smtClean="0">
                <a:latin typeface="Constantia" pitchFamily="18" charset="0"/>
              </a:rPr>
              <a:t>Waterloo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Bridge</a:t>
            </a:r>
            <a:r>
              <a:rPr lang="ru-RU" sz="2400" dirty="0" smtClean="0">
                <a:latin typeface="Constantia" pitchFamily="18" charset="0"/>
              </a:rPr>
              <a:t>) </a:t>
            </a:r>
          </a:p>
          <a:p>
            <a:r>
              <a:rPr lang="ru-RU" sz="2400" b="1" dirty="0" smtClean="0">
                <a:latin typeface="Constantia" pitchFamily="18" charset="0"/>
              </a:rPr>
              <a:t>Вестминстерский мост</a:t>
            </a:r>
            <a:r>
              <a:rPr lang="ru-RU" sz="2400" dirty="0" smtClean="0">
                <a:latin typeface="Constantia" pitchFamily="18" charset="0"/>
              </a:rPr>
              <a:t> (</a:t>
            </a:r>
            <a:r>
              <a:rPr lang="ru-RU" sz="2400" i="1" dirty="0" err="1" smtClean="0">
                <a:latin typeface="Constantia" pitchFamily="18" charset="0"/>
              </a:rPr>
              <a:t>Westminster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Bridge</a:t>
            </a:r>
            <a:r>
              <a:rPr lang="ru-RU" sz="2400" dirty="0" smtClean="0">
                <a:latin typeface="Constantia" pitchFamily="18" charset="0"/>
              </a:rPr>
              <a:t>)</a:t>
            </a:r>
          </a:p>
          <a:p>
            <a:r>
              <a:rPr lang="ru-RU" sz="2400" b="1" dirty="0" err="1" smtClean="0">
                <a:latin typeface="Constantia" pitchFamily="18" charset="0"/>
              </a:rPr>
              <a:t>Хаммерсмитский</a:t>
            </a:r>
            <a:r>
              <a:rPr lang="ru-RU" sz="2400" b="1" dirty="0" smtClean="0">
                <a:latin typeface="Constantia" pitchFamily="18" charset="0"/>
              </a:rPr>
              <a:t> мост</a:t>
            </a:r>
            <a:r>
              <a:rPr lang="ru-RU" sz="2400" dirty="0" smtClean="0">
                <a:latin typeface="Constantia" pitchFamily="18" charset="0"/>
              </a:rPr>
              <a:t> (</a:t>
            </a:r>
            <a:r>
              <a:rPr lang="en-US" sz="2400" i="1" dirty="0" smtClean="0">
                <a:latin typeface="Constantia" pitchFamily="18" charset="0"/>
              </a:rPr>
              <a:t>Hammersmith Bridge</a:t>
            </a:r>
            <a:r>
              <a:rPr lang="ru-RU" sz="2400" i="1" dirty="0" smtClean="0">
                <a:latin typeface="Constantia" pitchFamily="18" charset="0"/>
              </a:rPr>
              <a:t>)</a:t>
            </a:r>
          </a:p>
          <a:p>
            <a:r>
              <a:rPr lang="ru-RU" sz="2400" b="1" dirty="0" smtClean="0">
                <a:latin typeface="Constantia" pitchFamily="18" charset="0"/>
              </a:rPr>
              <a:t>Лондонский мост</a:t>
            </a:r>
            <a:r>
              <a:rPr lang="ru-RU" sz="2400" dirty="0" smtClean="0">
                <a:latin typeface="Constantia" pitchFamily="18" charset="0"/>
              </a:rPr>
              <a:t> (</a:t>
            </a:r>
            <a:r>
              <a:rPr lang="ru-RU" sz="2400" i="1" dirty="0" err="1" smtClean="0">
                <a:latin typeface="Constantia" pitchFamily="18" charset="0"/>
              </a:rPr>
              <a:t>London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Bridge</a:t>
            </a:r>
            <a:r>
              <a:rPr lang="ru-RU" sz="2400" dirty="0" smtClean="0">
                <a:latin typeface="Constantia" pitchFamily="18" charset="0"/>
              </a:rPr>
              <a:t>)</a:t>
            </a:r>
          </a:p>
          <a:p>
            <a:r>
              <a:rPr lang="ru-RU" sz="2400" b="1" dirty="0" err="1" smtClean="0">
                <a:latin typeface="Constantia" pitchFamily="18" charset="0"/>
              </a:rPr>
              <a:t>Та́уэрский</a:t>
            </a:r>
            <a:r>
              <a:rPr lang="ru-RU" sz="2400" b="1" dirty="0" smtClean="0">
                <a:latin typeface="Constantia" pitchFamily="18" charset="0"/>
              </a:rPr>
              <a:t> мост</a:t>
            </a:r>
            <a:r>
              <a:rPr lang="ru-RU" sz="2400" dirty="0" smtClean="0">
                <a:latin typeface="Constantia" pitchFamily="18" charset="0"/>
              </a:rPr>
              <a:t> (</a:t>
            </a:r>
            <a:r>
              <a:rPr lang="ru-RU" sz="2400" i="1" dirty="0" err="1" smtClean="0">
                <a:latin typeface="Constantia" pitchFamily="18" charset="0"/>
              </a:rPr>
              <a:t>Tower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Bridge</a:t>
            </a:r>
            <a:r>
              <a:rPr lang="ru-RU" sz="2400" dirty="0" smtClean="0">
                <a:latin typeface="Constantia" pitchFamily="18" charset="0"/>
              </a:rPr>
              <a:t>)</a:t>
            </a:r>
          </a:p>
          <a:p>
            <a:endParaRPr lang="ru-RU" sz="2400" dirty="0">
              <a:latin typeface="Constantia" pitchFamily="18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5786446" y="714356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rId2" action="ppaction://hlinksldjump"/>
          </p:cNvPr>
          <p:cNvSpPr/>
          <p:nvPr/>
        </p:nvSpPr>
        <p:spPr>
          <a:xfrm>
            <a:off x="7358082" y="1142984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5429256" y="2428868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rId4" action="ppaction://hlinksldjump"/>
          </p:cNvPr>
          <p:cNvSpPr/>
          <p:nvPr/>
        </p:nvSpPr>
        <p:spPr>
          <a:xfrm>
            <a:off x="5929322" y="2000240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rId5" action="ppaction://hlinksldjump"/>
          </p:cNvPr>
          <p:cNvSpPr/>
          <p:nvPr/>
        </p:nvSpPr>
        <p:spPr>
          <a:xfrm>
            <a:off x="7500958" y="1571612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onstantia" pitchFamily="18" charset="0"/>
              </a:rPr>
              <a:t>Мост Ватерлоо (</a:t>
            </a:r>
            <a:r>
              <a:rPr lang="ru-RU" sz="3200" i="1" dirty="0" err="1" smtClean="0">
                <a:latin typeface="Constantia" pitchFamily="18" charset="0"/>
              </a:rPr>
              <a:t>Waterloo</a:t>
            </a:r>
            <a:r>
              <a:rPr lang="ru-RU" sz="3200" i="1" dirty="0" smtClean="0">
                <a:latin typeface="Constantia" pitchFamily="18" charset="0"/>
              </a:rPr>
              <a:t> </a:t>
            </a:r>
            <a:r>
              <a:rPr lang="ru-RU" sz="3200" i="1" dirty="0" err="1" smtClean="0">
                <a:latin typeface="Constantia" pitchFamily="18" charset="0"/>
              </a:rPr>
              <a:t>Bridge</a:t>
            </a:r>
            <a:r>
              <a:rPr lang="ru-RU" sz="3200" dirty="0" smtClean="0">
                <a:latin typeface="Constantia" pitchFamily="18" charset="0"/>
              </a:rPr>
              <a:t>)</a:t>
            </a:r>
            <a:endParaRPr lang="ru-RU" sz="3200" dirty="0"/>
          </a:p>
        </p:txBody>
      </p:sp>
      <p:pic>
        <p:nvPicPr>
          <p:cNvPr id="4" name="Содержимое 3" descr="Waterloo_Brid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071678"/>
            <a:ext cx="8902532" cy="3143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aterloo_Bridge_looking_nor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1785926"/>
            <a:ext cx="6502400" cy="48768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9507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000" dirty="0" smtClean="0">
                <a:latin typeface="Constantia" pitchFamily="18" charset="0"/>
              </a:rPr>
              <a:t>Арочный мост через Темзу в Лондоне, соединяющий Вестминстер и </a:t>
            </a:r>
            <a:r>
              <a:rPr lang="ru-RU" sz="2000" dirty="0" err="1" smtClean="0">
                <a:latin typeface="Constantia" pitchFamily="18" charset="0"/>
              </a:rPr>
              <a:t>Ламбет</a:t>
            </a:r>
            <a:r>
              <a:rPr lang="ru-RU" sz="2000" dirty="0" smtClean="0">
                <a:latin typeface="Constantia" pitchFamily="18" charset="0"/>
              </a:rPr>
              <a:t>. Современный мост был открыт в 1945 году на месте построенного в 1817 году одноимённого моста, названного в честь победы в Битве при Ватерлоо. Балочный мост Ватерлоо имеет серый цвет, конструкция схожа с построенным в 1973 году Лондонским мостом, но Ватерлоо имеет 4 опоры, а Лондонский — две.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709160"/>
          </a:xfrm>
        </p:spPr>
        <p:txBody>
          <a:bodyPr>
            <a:normAutofit fontScale="85000" lnSpcReduction="10000"/>
          </a:bodyPr>
          <a:lstStyle/>
          <a:p>
            <a:r>
              <a:rPr lang="ru-RU" sz="1800" dirty="0" smtClean="0">
                <a:latin typeface="Constantia" pitchFamily="18" charset="0"/>
              </a:rPr>
              <a:t/>
            </a:r>
            <a:br>
              <a:rPr lang="ru-RU" sz="1800" dirty="0" smtClean="0">
                <a:latin typeface="Constantia" pitchFamily="18" charset="0"/>
              </a:rPr>
            </a:br>
            <a:r>
              <a:rPr lang="ru-RU" sz="1800" dirty="0" smtClean="0">
                <a:latin typeface="Constantia" pitchFamily="18" charset="0"/>
              </a:rPr>
              <a:t>Старый мост бы сделан из гранита, имел 9 арок, разделённых двойными греко-дорическими колоннами. До 1878 года мост был платным.</a:t>
            </a:r>
            <a:br>
              <a:rPr lang="ru-RU" sz="1800" dirty="0" smtClean="0">
                <a:latin typeface="Constantia" pitchFamily="18" charset="0"/>
              </a:rPr>
            </a:br>
            <a:r>
              <a:rPr lang="ru-RU" sz="1800" dirty="0" smtClean="0">
                <a:latin typeface="Constantia" pitchFamily="18" charset="0"/>
              </a:rPr>
              <a:t/>
            </a:r>
            <a:br>
              <a:rPr lang="ru-RU" sz="1800" dirty="0" smtClean="0">
                <a:latin typeface="Constantia" pitchFamily="18" charset="0"/>
              </a:rPr>
            </a:br>
            <a:r>
              <a:rPr lang="ru-RU" sz="1800" dirty="0" smtClean="0">
                <a:latin typeface="Constantia" pitchFamily="18" charset="0"/>
              </a:rPr>
              <a:t>В 1945 году состоялось открытие современного моста. Гранит старого моста пошёл в дело - в частности, был использован для строительства некоторых монументов (например, в Веллингтоне, Новая Зеландия, был построен монумент собаке </a:t>
            </a:r>
            <a:r>
              <a:rPr lang="ru-RU" sz="1800" dirty="0" err="1" smtClean="0">
                <a:latin typeface="Constantia" pitchFamily="18" charset="0"/>
              </a:rPr>
              <a:t>Paddy</a:t>
            </a:r>
            <a:r>
              <a:rPr lang="ru-RU" sz="1800" dirty="0" smtClean="0">
                <a:latin typeface="Constantia" pitchFamily="18" charset="0"/>
              </a:rPr>
              <a:t> </a:t>
            </a:r>
            <a:r>
              <a:rPr lang="ru-RU" sz="1800" dirty="0" err="1" smtClean="0">
                <a:latin typeface="Constantia" pitchFamily="18" charset="0"/>
              </a:rPr>
              <a:t>the</a:t>
            </a:r>
            <a:r>
              <a:rPr lang="ru-RU" sz="1800" dirty="0" smtClean="0">
                <a:latin typeface="Constantia" pitchFamily="18" charset="0"/>
              </a:rPr>
              <a:t> </a:t>
            </a:r>
            <a:r>
              <a:rPr lang="ru-RU" sz="1800" dirty="0" err="1" smtClean="0">
                <a:latin typeface="Constantia" pitchFamily="18" charset="0"/>
              </a:rPr>
              <a:t>Wanderer</a:t>
            </a:r>
            <a:r>
              <a:rPr lang="ru-RU" sz="1800" dirty="0" smtClean="0">
                <a:latin typeface="Constantia" pitchFamily="18" charset="0"/>
              </a:rPr>
              <a:t>). </a:t>
            </a:r>
            <a:br>
              <a:rPr lang="ru-RU" sz="1800" dirty="0" smtClean="0">
                <a:latin typeface="Constantia" pitchFamily="18" charset="0"/>
              </a:rPr>
            </a:br>
            <a:r>
              <a:rPr lang="ru-RU" sz="1800" dirty="0" smtClean="0">
                <a:latin typeface="Constantia" pitchFamily="18" charset="0"/>
              </a:rPr>
              <a:t/>
            </a:r>
            <a:br>
              <a:rPr lang="ru-RU" sz="1800" dirty="0" smtClean="0">
                <a:latin typeface="Constantia" pitchFamily="18" charset="0"/>
              </a:rPr>
            </a:br>
            <a:r>
              <a:rPr lang="ru-RU" sz="1800" dirty="0" smtClean="0">
                <a:latin typeface="Constantia" pitchFamily="18" charset="0"/>
              </a:rPr>
              <a:t/>
            </a:r>
            <a:br>
              <a:rPr lang="ru-RU" sz="1800" dirty="0" smtClean="0">
                <a:latin typeface="Constantia" pitchFamily="18" charset="0"/>
              </a:rPr>
            </a:br>
            <a:r>
              <a:rPr lang="ru-RU" sz="1800" dirty="0" smtClean="0">
                <a:latin typeface="Constantia" pitchFamily="18" charset="0"/>
              </a:rPr>
              <a:t>Это единственный из всех лондонских мостов, пострадавший от германских бомбёжек во время Второй мировой войны. Речь идёт о новом, только построенном мосте.</a:t>
            </a:r>
            <a:br>
              <a:rPr lang="ru-RU" sz="1800" dirty="0" smtClean="0">
                <a:latin typeface="Constantia" pitchFamily="18" charset="0"/>
              </a:rPr>
            </a:br>
            <a:r>
              <a:rPr lang="ru-RU" sz="1800" dirty="0" smtClean="0">
                <a:latin typeface="Constantia" pitchFamily="18" charset="0"/>
              </a:rPr>
              <a:t/>
            </a:r>
            <a:br>
              <a:rPr lang="ru-RU" sz="1800" dirty="0" smtClean="0">
                <a:latin typeface="Constantia" pitchFamily="18" charset="0"/>
              </a:rPr>
            </a:br>
            <a:r>
              <a:rPr lang="ru-RU" sz="1800" dirty="0" smtClean="0">
                <a:latin typeface="Constantia" pitchFamily="18" charset="0"/>
              </a:rPr>
              <a:t>На мосту произошло знаменитое убийство болгарского диссидента Георги Маркова. 7 сентября 1978 года тот шёл через мост, когда незнакомец (судя по всему это был агент болгарских спецслужб) "случайно" уколол его зонтиком. К вечеру у Маркова развилась лихорадка, резко ухудшилось общее самочувствие и 11 сентября он скончался. Расследование полиции установило, что с помощью зонтика в икру его ноги была имплантирована металлическая капсула с ядом рицином. </a:t>
            </a:r>
            <a:br>
              <a:rPr lang="ru-RU" sz="1800" dirty="0" smtClean="0">
                <a:latin typeface="Constantia" pitchFamily="18" charset="0"/>
              </a:rPr>
            </a:br>
            <a:r>
              <a:rPr lang="ru-RU" sz="1800" dirty="0" smtClean="0">
                <a:latin typeface="Constantia" pitchFamily="18" charset="0"/>
              </a:rPr>
              <a:t/>
            </a:r>
            <a:br>
              <a:rPr lang="ru-RU" sz="1800" dirty="0" smtClean="0">
                <a:latin typeface="Constantia" pitchFamily="18" charset="0"/>
              </a:rPr>
            </a:br>
            <a:r>
              <a:rPr lang="ru-RU" sz="1800" dirty="0" smtClean="0">
                <a:latin typeface="Constantia" pitchFamily="18" charset="0"/>
              </a:rPr>
              <a:t>Есть американский фильм 1940 года с названием Мост Ватерлоо</a:t>
            </a:r>
            <a:r>
              <a:rPr lang="ru-RU" sz="1800" dirty="0" smtClean="0"/>
              <a:t>.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902049-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928670"/>
            <a:ext cx="8370665" cy="53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Constantia" pitchFamily="18" charset="0"/>
              </a:rPr>
              <a:t>Вестминстерский мост (</a:t>
            </a:r>
            <a:r>
              <a:rPr lang="ru-RU" sz="3200" i="1" dirty="0" err="1" smtClean="0">
                <a:latin typeface="Constantia" pitchFamily="18" charset="0"/>
              </a:rPr>
              <a:t>Westminster</a:t>
            </a:r>
            <a:r>
              <a:rPr lang="ru-RU" sz="3200" i="1" dirty="0" smtClean="0">
                <a:latin typeface="Constantia" pitchFamily="18" charset="0"/>
              </a:rPr>
              <a:t> </a:t>
            </a:r>
            <a:r>
              <a:rPr lang="ru-RU" sz="3200" i="1" dirty="0" err="1" smtClean="0">
                <a:latin typeface="Constantia" pitchFamily="18" charset="0"/>
              </a:rPr>
              <a:t>Bridge</a:t>
            </a:r>
            <a:r>
              <a:rPr lang="ru-RU" sz="3200" dirty="0" smtClean="0">
                <a:latin typeface="Constantia" pitchFamily="18" charset="0"/>
              </a:rPr>
              <a:t>)</a:t>
            </a:r>
            <a:br>
              <a:rPr lang="ru-RU" sz="3200" dirty="0" smtClean="0">
                <a:latin typeface="Constantia" pitchFamily="18" charset="0"/>
              </a:rPr>
            </a:br>
            <a:endParaRPr lang="ru-RU" sz="3200" dirty="0" smtClean="0">
              <a:latin typeface="Constantia" pitchFamily="18" charset="0"/>
            </a:endParaRPr>
          </a:p>
        </p:txBody>
      </p:sp>
      <p:pic>
        <p:nvPicPr>
          <p:cNvPr id="4" name="Содержимое 3" descr="anot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168381"/>
            <a:ext cx="7072361" cy="53042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470916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Constantia" pitchFamily="18" charset="0"/>
              </a:rPr>
              <a:t>В настоящее время это старейший мост центрального Лондона. Ему полтора века. По виду - это обычный арочный мост, похожий, например, на </a:t>
            </a:r>
            <a:r>
              <a:rPr lang="ru-RU" dirty="0" err="1" smtClean="0">
                <a:latin typeface="Constantia" pitchFamily="18" charset="0"/>
              </a:rPr>
              <a:t>Саутворкский</a:t>
            </a:r>
            <a:r>
              <a:rPr lang="ru-RU" dirty="0" smtClean="0">
                <a:latin typeface="Constantia" pitchFamily="18" charset="0"/>
              </a:rPr>
              <a:t> мост, мост </a:t>
            </a:r>
            <a:r>
              <a:rPr lang="ru-RU" dirty="0" err="1" smtClean="0">
                <a:latin typeface="Constantia" pitchFamily="18" charset="0"/>
              </a:rPr>
              <a:t>Ламбет</a:t>
            </a:r>
            <a:r>
              <a:rPr lang="ru-RU" dirty="0" smtClean="0">
                <a:latin typeface="Constantia" pitchFamily="18" charset="0"/>
              </a:rPr>
              <a:t> и мосты </a:t>
            </a:r>
            <a:r>
              <a:rPr lang="ru-RU" dirty="0" err="1" smtClean="0">
                <a:latin typeface="Constantia" pitchFamily="18" charset="0"/>
              </a:rPr>
              <a:t>Блэкфрайерз</a:t>
            </a:r>
            <a:r>
              <a:rPr lang="ru-RU" dirty="0" smtClean="0">
                <a:latin typeface="Constantia" pitchFamily="18" charset="0"/>
              </a:rPr>
              <a:t>. Его отличие от них в том, что у него самое большое среди современных лондонских мостов количество арок - 7 (у перечисленных мостов их всего 5). </a:t>
            </a:r>
            <a:br>
              <a:rPr lang="ru-RU" dirty="0" smtClean="0">
                <a:latin typeface="Constantia" pitchFamily="18" charset="0"/>
              </a:rPr>
            </a:br>
            <a:r>
              <a:rPr lang="ru-RU" dirty="0" smtClean="0">
                <a:latin typeface="Constantia" pitchFamily="18" charset="0"/>
              </a:rPr>
              <a:t/>
            </a:r>
            <a:br>
              <a:rPr lang="ru-RU" dirty="0" smtClean="0">
                <a:latin typeface="Constantia" pitchFamily="18" charset="0"/>
              </a:rPr>
            </a:br>
            <a:r>
              <a:rPr lang="ru-RU" dirty="0" smtClean="0">
                <a:latin typeface="Constantia" pitchFamily="18" charset="0"/>
              </a:rPr>
              <a:t>Также узнать Вестминстерский мост помогает его расположение - западный конец моста соседствует с Вестминстерским дворцом (зданием английского парламента) и, в частности, с </a:t>
            </a:r>
            <a:r>
              <a:rPr lang="ru-RU" dirty="0" err="1" smtClean="0">
                <a:latin typeface="Constantia" pitchFamily="18" charset="0"/>
              </a:rPr>
              <a:t>Биг</a:t>
            </a:r>
            <a:r>
              <a:rPr lang="ru-RU" dirty="0" smtClean="0">
                <a:latin typeface="Constantia" pitchFamily="18" charset="0"/>
              </a:rPr>
              <a:t> Беном - знаменитой башней с часами и колоколом.</a:t>
            </a:r>
            <a:br>
              <a:rPr lang="ru-RU" dirty="0" smtClean="0">
                <a:latin typeface="Constantia" pitchFamily="18" charset="0"/>
              </a:rPr>
            </a:br>
            <a:r>
              <a:rPr lang="ru-RU" dirty="0" smtClean="0">
                <a:latin typeface="Constantia" pitchFamily="18" charset="0"/>
              </a:rPr>
              <a:t/>
            </a:r>
            <a:br>
              <a:rPr lang="ru-RU" dirty="0" smtClean="0">
                <a:latin typeface="Constantia" pitchFamily="18" charset="0"/>
              </a:rPr>
            </a:br>
            <a:r>
              <a:rPr lang="ru-RU" dirty="0" smtClean="0">
                <a:latin typeface="Constantia" pitchFamily="18" charset="0"/>
              </a:rPr>
              <a:t>С названием моста всё просто - он пересекает Темзу в том месте, где на её левом берегу расположен район Вестминстер и одноимённый дворец. </a:t>
            </a:r>
            <a:br>
              <a:rPr lang="ru-RU" dirty="0" smtClean="0">
                <a:latin typeface="Constantia" pitchFamily="18" charset="0"/>
              </a:rPr>
            </a:br>
            <a:r>
              <a:rPr lang="ru-RU" dirty="0" smtClean="0">
                <a:latin typeface="Constantia" pitchFamily="18" charset="0"/>
              </a:rPr>
              <a:t/>
            </a:r>
            <a:br>
              <a:rPr lang="ru-RU" dirty="0" smtClean="0">
                <a:latin typeface="Constantia" pitchFamily="18" charset="0"/>
              </a:rPr>
            </a:br>
            <a:r>
              <a:rPr lang="ru-RU" dirty="0" smtClean="0">
                <a:latin typeface="Constantia" pitchFamily="18" charset="0"/>
              </a:rPr>
              <a:t>Мост выкрашен в зелёный цвет, что имеет символическое значение - это цвет скамеек в Палате общин, которая </a:t>
            </a:r>
            <a:r>
              <a:rPr lang="ru-RU" dirty="0" err="1" smtClean="0">
                <a:latin typeface="Constantia" pitchFamily="18" charset="0"/>
              </a:rPr>
              <a:t>располаеатся</a:t>
            </a:r>
            <a:r>
              <a:rPr lang="ru-RU" dirty="0" smtClean="0">
                <a:latin typeface="Constantia" pitchFamily="18" charset="0"/>
              </a:rPr>
              <a:t> в ближайшей к мосту части Вестминстерского дворца. </a:t>
            </a:r>
            <a:br>
              <a:rPr lang="ru-RU" dirty="0" smtClean="0">
                <a:latin typeface="Constantia" pitchFamily="18" charset="0"/>
              </a:rPr>
            </a:br>
            <a:r>
              <a:rPr lang="ru-RU" dirty="0" smtClean="0">
                <a:latin typeface="Constantia" pitchFamily="18" charset="0"/>
              </a:rPr>
              <a:t/>
            </a:r>
            <a:br>
              <a:rPr lang="ru-RU" dirty="0" smtClean="0">
                <a:latin typeface="Constantia" pitchFamily="18" charset="0"/>
              </a:rPr>
            </a:br>
            <a:r>
              <a:rPr lang="ru-RU" dirty="0" smtClean="0">
                <a:latin typeface="Constantia" pitchFamily="18" charset="0"/>
              </a:rPr>
              <a:t>Первый мост на этом месте был выстроен в 1750 году. Он стал вторым мостом (после Лондонского), построенным через Темзу. Мост был сделан из камня.</a:t>
            </a:r>
            <a:br>
              <a:rPr lang="ru-RU" dirty="0" smtClean="0">
                <a:latin typeface="Constantia" pitchFamily="18" charset="0"/>
              </a:rPr>
            </a:br>
            <a:r>
              <a:rPr lang="ru-RU" dirty="0" smtClean="0">
                <a:latin typeface="Constantia" pitchFamily="18" charset="0"/>
              </a:rPr>
              <a:t/>
            </a:r>
            <a:br>
              <a:rPr lang="ru-RU" dirty="0" smtClean="0">
                <a:latin typeface="Constantia" pitchFamily="18" charset="0"/>
              </a:rPr>
            </a:br>
            <a:r>
              <a:rPr lang="ru-RU" dirty="0" smtClean="0">
                <a:latin typeface="Constantia" pitchFamily="18" charset="0"/>
              </a:rPr>
              <a:t>В 1862 году был построен современный чугунный мост. В 2005-07 годах мост подвергся реконструкции. </a:t>
            </a: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245</TotalTime>
  <Words>669</Words>
  <Application>Microsoft Office PowerPoint</Application>
  <PresentationFormat>Экран (4:3)</PresentationFormat>
  <Paragraphs>35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Мосты Лондона</vt:lpstr>
      <vt:lpstr>Мосты Лондона - одни из тех достопримечательностей, которые определяют облик города. Но помимо великолепного зрелища, которое они собой представляют, у каждого моста есть своя история и свое лицо. А некоторые из них просто дышат историей! </vt:lpstr>
      <vt:lpstr>Слайд 3</vt:lpstr>
      <vt:lpstr>Мост Ватерлоо (Waterloo Bridge)</vt:lpstr>
      <vt:lpstr>Слайд 5</vt:lpstr>
      <vt:lpstr>Слайд 6</vt:lpstr>
      <vt:lpstr>Слайд 7</vt:lpstr>
      <vt:lpstr>Вестминстерский мост (Westminster Bridge) </vt:lpstr>
      <vt:lpstr>Слайд 9</vt:lpstr>
      <vt:lpstr>Слайд 10</vt:lpstr>
      <vt:lpstr>Хаммерсмитский мост (Hammersmith Bridge)</vt:lpstr>
      <vt:lpstr>Слайд 12</vt:lpstr>
      <vt:lpstr>Слайд 13</vt:lpstr>
      <vt:lpstr>Лондонский мост (London Bridge)</vt:lpstr>
      <vt:lpstr>Слайд 15</vt:lpstr>
      <vt:lpstr>Слайд 16</vt:lpstr>
      <vt:lpstr>Слайд 17</vt:lpstr>
      <vt:lpstr>Слайд 18</vt:lpstr>
      <vt:lpstr>Новый Лондонский мост в конце XIX века.</vt:lpstr>
      <vt:lpstr>Та́уэрский мост (Tower Bridge) </vt:lpstr>
      <vt:lpstr>Тауэрский мост - самый знаменитый мост Лондона, являющийся одним из символов города.</vt:lpstr>
      <vt:lpstr>Слайд 22</vt:lpstr>
      <vt:lpstr>Строительство моста</vt:lpstr>
      <vt:lpstr>Фотография конца 19 века. Мост выкрашен в шоколадный цвет.</vt:lpstr>
      <vt:lpstr>Фотография конца 19 века. Мост в процессе разведения пролётов.</vt:lpstr>
      <vt:lpstr>Мост ночью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25</cp:revision>
  <dcterms:created xsi:type="dcterms:W3CDTF">2011-12-28T16:35:51Z</dcterms:created>
  <dcterms:modified xsi:type="dcterms:W3CDTF">2011-12-29T05:33:49Z</dcterms:modified>
</cp:coreProperties>
</file>