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1" r:id="rId11"/>
    <p:sldId id="272" r:id="rId12"/>
    <p:sldId id="273" r:id="rId13"/>
    <p:sldId id="274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n4child.ru/2542-zagadki-pro-kota-dlja-detejj.html" TargetMode="External"/><Relationship Id="rId13" Type="http://schemas.openxmlformats.org/officeDocument/2006/relationships/hyperlink" Target="http://vmusice.net/mp3/%C4%E5%F2%F1%EA%E8%E5%20%EF%E5%F1%ED%E8%20%20%CF%F0%EE%20%EA%EE%F2%E0" TargetMode="External"/><Relationship Id="rId18" Type="http://schemas.openxmlformats.org/officeDocument/2006/relationships/hyperlink" Target="http://www.x-vim.info/s_c21a1f.html" TargetMode="External"/><Relationship Id="rId3" Type="http://schemas.openxmlformats.org/officeDocument/2006/relationships/hyperlink" Target="http://profclipart.ru/wp-content/uploads/2011/06/smalik_oduvanchika-%D0%BA%D0%BE%D0%BF%D0%B8%D1%8F-1024x768.jpg" TargetMode="External"/><Relationship Id="rId7" Type="http://schemas.openxmlformats.org/officeDocument/2006/relationships/hyperlink" Target="http://www.stihi-rus.ru/deti/stihi_o_kotah.htm-" TargetMode="External"/><Relationship Id="rId12" Type="http://schemas.openxmlformats.org/officeDocument/2006/relationships/hyperlink" Target="http://img-fotki.yandex.ru/get/4419/4243123.1a/0_86cb9_bcf86cdd_XL" TargetMode="External"/><Relationship Id="rId17" Type="http://schemas.openxmlformats.org/officeDocument/2006/relationships/hyperlink" Target="http://dic.academic.ru/searchall.php?SWord=%D0%BA%D0%BE%D1%82&amp;stype=0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ru.wikipedia.org/wiki/%CA%EE%F8%EA%E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701/ladyo2004.a/0_4b3ea_4d75ad3e_M.jpg" TargetMode="External"/><Relationship Id="rId11" Type="http://schemas.openxmlformats.org/officeDocument/2006/relationships/hyperlink" Target="http://www.town812.ru/vaska.html" TargetMode="External"/><Relationship Id="rId5" Type="http://schemas.openxmlformats.org/officeDocument/2006/relationships/hyperlink" Target="http://img-fotki.yandex.ru/get/5902/ladyo2004.a/0_4b3e7_a64abdfc_XL.jpg" TargetMode="External"/><Relationship Id="rId15" Type="http://schemas.openxmlformats.org/officeDocument/2006/relationships/hyperlink" Target="http://img-fotki.yandex.ru/get/4600/120710424.33a/0_79a6b_61c82198_XL%20-7" TargetMode="External"/><Relationship Id="rId10" Type="http://schemas.openxmlformats.org/officeDocument/2006/relationships/hyperlink" Target="http://img-fotki.yandex.ru/get/5600/120710424.33a/0_79a48_18253925_XL" TargetMode="External"/><Relationship Id="rId19" Type="http://schemas.openxmlformats.org/officeDocument/2006/relationships/hyperlink" Target="http://www.artvedia.ru/virtpage/22" TargetMode="External"/><Relationship Id="rId4" Type="http://schemas.openxmlformats.org/officeDocument/2006/relationships/hyperlink" Target="http://img-fotki.yandex.ru/get/5607/cadi-1986.63a/0_85508_1fd03dbc_XL" TargetMode="External"/><Relationship Id="rId9" Type="http://schemas.openxmlformats.org/officeDocument/2006/relationships/hyperlink" Target="http://slavclub.ru/zagadki/zivotnie/1336-koti.html" TargetMode="External"/><Relationship Id="rId14" Type="http://schemas.openxmlformats.org/officeDocument/2006/relationships/hyperlink" Target="http://zvukoff.ru/song/200246-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0%D0%BC%D0%BA%D0%B0" TargetMode="External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ru.wikipedia.org/wiki/%D0%94%D1%80%D0%B5%D0%B2%D0%BD%D0%B5%D1%80%D1%83%D1%81%D1%81%D0%BA%D0%B8%D0%B9_%D1%8F%D0%B7%D1%8B%D0%BA" TargetMode="External"/><Relationship Id="rId4" Type="http://schemas.openxmlformats.org/officeDocument/2006/relationships/hyperlink" Target="http://ru.wikipedia.org/wiki/%D0%A1%D0%B0%D0%BC%D0%B5%D1%8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-vim.info/s_30c6c92.html" TargetMode="External"/><Relationship Id="rId13" Type="http://schemas.openxmlformats.org/officeDocument/2006/relationships/hyperlink" Target="http://www.x-vim.info/s_939e2744.html" TargetMode="External"/><Relationship Id="rId18" Type="http://schemas.openxmlformats.org/officeDocument/2006/relationships/hyperlink" Target="http://www.x-vim.info/s_4e69a24ef65c.html" TargetMode="External"/><Relationship Id="rId26" Type="http://schemas.openxmlformats.org/officeDocument/2006/relationships/image" Target="../media/image3.png"/><Relationship Id="rId3" Type="http://schemas.openxmlformats.org/officeDocument/2006/relationships/hyperlink" Target="http://www.x-vim.info/s_0f00c0c.html" TargetMode="External"/><Relationship Id="rId21" Type="http://schemas.openxmlformats.org/officeDocument/2006/relationships/hyperlink" Target="http://www.x-vim.info/s_405837.html" TargetMode="External"/><Relationship Id="rId7" Type="http://schemas.openxmlformats.org/officeDocument/2006/relationships/hyperlink" Target="http://www.x-vim.info/s_78535b95074b.html" TargetMode="External"/><Relationship Id="rId12" Type="http://schemas.openxmlformats.org/officeDocument/2006/relationships/hyperlink" Target="http://www.x-vim.info/s_ca1084.html" TargetMode="External"/><Relationship Id="rId17" Type="http://schemas.openxmlformats.org/officeDocument/2006/relationships/hyperlink" Target="http://www.x-vim.info/s_3e8bd904539.html" TargetMode="External"/><Relationship Id="rId25" Type="http://schemas.openxmlformats.org/officeDocument/2006/relationships/hyperlink" Target="http://www.x-vim.info/s_93e99e9.html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x-vim.info/s_ee7c5b6ad8.html" TargetMode="External"/><Relationship Id="rId20" Type="http://schemas.openxmlformats.org/officeDocument/2006/relationships/hyperlink" Target="http://www.x-vim.info/s_c3b0a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x-vim.info/s_956d5e41.html" TargetMode="External"/><Relationship Id="rId11" Type="http://schemas.openxmlformats.org/officeDocument/2006/relationships/hyperlink" Target="http://www.x-vim.info/s_a415354a.html" TargetMode="External"/><Relationship Id="rId24" Type="http://schemas.openxmlformats.org/officeDocument/2006/relationships/hyperlink" Target="http://www.x-vim.info/s_d98c48ee3.html" TargetMode="External"/><Relationship Id="rId5" Type="http://schemas.openxmlformats.org/officeDocument/2006/relationships/hyperlink" Target="http://www.x-vim.info/s_98f16639.html" TargetMode="External"/><Relationship Id="rId15" Type="http://schemas.openxmlformats.org/officeDocument/2006/relationships/hyperlink" Target="http://www.x-vim.info/s_3f5e8434b.html" TargetMode="External"/><Relationship Id="rId23" Type="http://schemas.openxmlformats.org/officeDocument/2006/relationships/hyperlink" Target="http://www.x-vim.info/s_9b36bdc.html" TargetMode="External"/><Relationship Id="rId10" Type="http://schemas.openxmlformats.org/officeDocument/2006/relationships/hyperlink" Target="http://www.x-vim.info/s_53f419a.html" TargetMode="External"/><Relationship Id="rId19" Type="http://schemas.openxmlformats.org/officeDocument/2006/relationships/hyperlink" Target="http://www.x-vim.info/s_25235a4b5f.html" TargetMode="External"/><Relationship Id="rId4" Type="http://schemas.openxmlformats.org/officeDocument/2006/relationships/hyperlink" Target="http://www.x-vim.info/s_c21a1f.html" TargetMode="External"/><Relationship Id="rId9" Type="http://schemas.openxmlformats.org/officeDocument/2006/relationships/hyperlink" Target="http://www.x-vim.info/s_0fdd2c0317.html" TargetMode="External"/><Relationship Id="rId14" Type="http://schemas.openxmlformats.org/officeDocument/2006/relationships/hyperlink" Target="http://www.x-vim.info/s_12930958.html" TargetMode="External"/><Relationship Id="rId22" Type="http://schemas.openxmlformats.org/officeDocument/2006/relationships/hyperlink" Target="http://www.x-vim.info/s_f9134ac.html" TargetMode="External"/><Relationship Id="rId27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file:///C:\Documents%20and%20Settings\&#1058;&#1056;\&#1056;&#1072;&#1073;&#1086;&#1095;&#1080;&#1081;%20&#1089;&#1090;&#1086;&#1083;\&#1087;&#1086;&#1085;&#1086;&#1089;&#1086;&#1074;%20&#1082;&#1080;&#1088;&#1080;&#1083;&#1083;%20&#1082;&#1086;&#1090;\detskie_pesenki_-_pesnja_koshki_(zvukoff.ru).mp3" TargetMode="External"/><Relationship Id="rId1" Type="http://schemas.openxmlformats.org/officeDocument/2006/relationships/audio" Target="file:///C:\Documents%20and%20Settings\&#1058;&#1056;\&#1056;&#1072;&#1073;&#1086;&#1095;&#1080;&#1081;%20&#1089;&#1090;&#1086;&#1083;\&#1087;&#1086;&#1085;&#1086;&#1089;&#1086;&#1074;%20&#1082;&#1080;&#1088;&#1080;&#1083;&#1083;%20&#1082;&#1086;&#1090;\Detskie_pesni-Esli_dobriy_ti_(mf_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fclipart.ru/wp-content/uploads/2011/06/smalik_oduvanchika-%D0%BA%D0%BE%D0%BF%D0%B8%D1%8F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908720"/>
            <a:ext cx="8424936" cy="175432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Franklin Gothic Heavy" pitchFamily="34" charset="0"/>
                <a:cs typeface="Arial" pitchFamily="34" charset="0"/>
              </a:rPr>
              <a:t>Энциклопедия  слова  КОТ</a:t>
            </a:r>
            <a:endParaRPr lang="ru-RU" sz="5400" b="1" i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5934670"/>
            <a:ext cx="7308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Автор проекта: Кирилл Поносов, учащийся 6 класса МБОУ «СОШ № 18» г. Воткинска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005064"/>
            <a:ext cx="36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Лексическое  значение    слова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hlinkClick r:id="rId3" action="ppaction://hlinksldjump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293096"/>
            <a:ext cx="2777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Пословицы  и  поговорки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581128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Стихи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581128"/>
            <a:ext cx="1007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Загадки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4581128"/>
            <a:ext cx="97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Рассказ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941168"/>
            <a:ext cx="414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/>
              </a:rPr>
              <a:t>Слово  в  музыкальных  произведениях 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229200"/>
            <a:ext cx="2510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action="ppaction://hlinksldjump"/>
              </a:rPr>
              <a:t>Слово в иллюстрациях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clipart.ru/wp-content/uploads/2011/06/smalik_oduvanchika-%D0%BA%D0%BE%D0%BF%D0%B8%D1%8F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графика - анималистика, купить картину Теплые сн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836712"/>
            <a:ext cx="3960440" cy="515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1920" y="332656"/>
            <a:ext cx="1326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Теплые сны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6093296"/>
            <a:ext cx="1756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Логинова Аннет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6376" y="6237312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hlinkshowjump?jump=nextslide"/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clipart.ru/wp-content/uploads/2011/06/smalik_oduvanchika-%D0%BA%D0%BE%D0%BF%D0%B8%D1%8F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копии картин - анималистика, купить картину Кот и жеребен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6894681" cy="480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19872" y="260648"/>
            <a:ext cx="1847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 и жеребенок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5949280"/>
            <a:ext cx="3506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Слободскова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Анастасия  Юрьевна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6165304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hlinkshowjump?jump=nextslide"/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clipart.ru/wp-content/uploads/2011/06/smalik_oduvanchika-%D0%BA%D0%BE%D0%BF%D0%B8%D1%8F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графика - анималистика, купить картину Радужные бабоч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764704"/>
            <a:ext cx="4023405" cy="526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19872" y="188640"/>
            <a:ext cx="212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Радужные  бабочки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6165304"/>
            <a:ext cx="1809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Логинова  Аннет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6165304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hlinkshowjump?jump=nextslide"/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clipart.ru/wp-content/uploads/2011/06/smalik_oduvanchika-%D0%BA%D0%BE%D0%BF%D0%B8%D1%8F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живопись - натюрморт, купить картину Этот удивительный мир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6246609" cy="503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19872" y="404664"/>
            <a:ext cx="263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Этот  удивительный  мир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165304"/>
            <a:ext cx="3019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Воробьева  Ольга  Павловна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6376" y="6309320"/>
            <a:ext cx="85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НАЗАД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clipart.ru/wp-content/uploads/2011/06/smalik_oduvanchika-%D0%BA%D0%BE%D0%BF%D0%B8%D1%8F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772816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3"/>
              </a:rPr>
              <a:t>http://profclipart.ru/wp-content/uploads/2011/06/smalik_oduvanchika-%D0%BA%D0%BE%D0%BF%D0%B8%D1%8F-1024x768.jpg</a:t>
            </a:r>
            <a:r>
              <a:rPr lang="en-US" sz="1100" dirty="0" smtClean="0"/>
              <a:t> </a:t>
            </a:r>
            <a:r>
              <a:rPr lang="ru-RU" sz="1100" dirty="0" smtClean="0"/>
              <a:t>–картинка  одуванчик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4"/>
              </a:rPr>
              <a:t>http://img-fotki.yandex.ru/get/5607/cadi-1986.63a/0_85508_1fd03dbc_XL</a:t>
            </a:r>
            <a:r>
              <a:rPr lang="ru-RU" sz="1100" dirty="0" smtClean="0"/>
              <a:t>  -1 кошка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564904"/>
            <a:ext cx="57606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852936"/>
            <a:ext cx="59766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5"/>
              </a:rPr>
              <a:t>http://img-fotki.yandex.ru/get/5902/ladyo2004.a/0_4b3e7_a64abdfc_XL.jpg</a:t>
            </a:r>
            <a:r>
              <a:rPr lang="en-US" sz="1100" dirty="0" smtClean="0"/>
              <a:t> - </a:t>
            </a:r>
            <a:r>
              <a:rPr lang="ru-RU" sz="1100" dirty="0" smtClean="0"/>
              <a:t>3 кошка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140968"/>
            <a:ext cx="58326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6"/>
              </a:rPr>
              <a:t>http://img-fotki.yandex.ru/get/5701/ladyo2004.a/0_4b3ea_4d75ad3e_M.jpg</a:t>
            </a:r>
            <a:r>
              <a:rPr lang="ru-RU" sz="1100" dirty="0" smtClean="0"/>
              <a:t>  -4 кошка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4290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7"/>
              </a:rPr>
              <a:t>http://www.stihi-rus.ru/deti/stihi_o_kotah.htm</a:t>
            </a:r>
            <a:r>
              <a:rPr lang="ru-RU" sz="1100" dirty="0" smtClean="0">
                <a:hlinkClick r:id="rId7"/>
              </a:rPr>
              <a:t>-</a:t>
            </a:r>
            <a:r>
              <a:rPr lang="ru-RU" sz="1100" dirty="0" smtClean="0"/>
              <a:t> стихи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71703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8"/>
              </a:rPr>
              <a:t>http://www.fun4child.ru/2542-zagadki-pro-kota-dlja-detejj.html</a:t>
            </a:r>
            <a:r>
              <a:rPr lang="ru-RU" sz="1100" dirty="0" smtClean="0"/>
              <a:t> -загадки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00506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9"/>
              </a:rPr>
              <a:t>http://slavclub.ru/zagadki/zivotnie/1336-koti.html</a:t>
            </a:r>
            <a:r>
              <a:rPr lang="ru-RU" sz="1100" dirty="0" smtClean="0"/>
              <a:t> -  загадки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293096"/>
            <a:ext cx="6120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10"/>
              </a:rPr>
              <a:t>http://img-fotki.yandex.ru/get/5600/120710424.33a/0_79a48_18253925_XL</a:t>
            </a:r>
            <a:r>
              <a:rPr lang="ru-RU" sz="1100" dirty="0" smtClean="0"/>
              <a:t> - 5 кошка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581128"/>
            <a:ext cx="28761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11"/>
              </a:rPr>
              <a:t>http://www.town812.ru/vaska.html</a:t>
            </a:r>
            <a:r>
              <a:rPr lang="ru-RU" sz="1100" dirty="0" smtClean="0"/>
              <a:t> -  рассказ 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869160"/>
            <a:ext cx="51845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12"/>
              </a:rPr>
              <a:t>http://img-fotki.yandex.ru/get/4419/4243123.1a/0_86cb9_bcf86cdd_XL</a:t>
            </a:r>
            <a:r>
              <a:rPr lang="ru-RU" sz="1100" dirty="0" smtClean="0"/>
              <a:t>- 6 кошка</a:t>
            </a:r>
            <a:endParaRPr lang="ru-RU" sz="11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5157192"/>
            <a:ext cx="8136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13"/>
              </a:rPr>
              <a:t>http://vmusice.net/mp3/%C4%E5%F2%F1%EA%E8%E5%20%EF%E5%F1%ED%E8%20%20%CF%F0%EE%20%EA%EE%F2%E0</a:t>
            </a:r>
            <a:r>
              <a:rPr lang="ru-RU" sz="1100" dirty="0" smtClean="0"/>
              <a:t>  -песня 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445224"/>
            <a:ext cx="2380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14"/>
              </a:rPr>
              <a:t>http://zvukoff.ru/song/200246</a:t>
            </a:r>
            <a:r>
              <a:rPr lang="ru-RU" sz="1100" dirty="0" smtClean="0">
                <a:hlinkClick r:id="rId14"/>
              </a:rPr>
              <a:t>-</a:t>
            </a:r>
            <a:r>
              <a:rPr lang="ru-RU" sz="1100" dirty="0" smtClean="0"/>
              <a:t> песня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5805264"/>
            <a:ext cx="58326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15"/>
              </a:rPr>
              <a:t>http://img-fotki.yandex.ru/get/4600/120710424.33a/0_79a6b_61c82198_XL</a:t>
            </a:r>
            <a:r>
              <a:rPr lang="ru-RU" sz="1100" dirty="0" smtClean="0">
                <a:hlinkClick r:id="rId15"/>
              </a:rPr>
              <a:t> -  </a:t>
            </a:r>
            <a:r>
              <a:rPr lang="ru-RU" sz="1100" dirty="0" smtClean="0"/>
              <a:t>   7 кошка</a:t>
            </a:r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771800" y="1886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Использованные  ресурсы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484784"/>
            <a:ext cx="84249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solidFill>
                  <a:srgbClr val="002060"/>
                </a:solidFill>
                <a:hlinkClick r:id="rId16"/>
              </a:rPr>
              <a:t>http://ru.wikipedia.org/wiki/%CA%EE%F8%EA%E0</a:t>
            </a:r>
            <a:r>
              <a:rPr lang="ru-RU" sz="1100" u="sng" dirty="0" smtClean="0">
                <a:solidFill>
                  <a:srgbClr val="002060"/>
                </a:solidFill>
              </a:rPr>
              <a:t> -</a:t>
            </a:r>
            <a:r>
              <a:rPr lang="ru-RU" sz="1100" dirty="0" smtClean="0">
                <a:solidFill>
                  <a:srgbClr val="002060"/>
                </a:solidFill>
              </a:rPr>
              <a:t> Материал  из  </a:t>
            </a:r>
            <a:r>
              <a:rPr lang="ru-RU" sz="1100" dirty="0" err="1" smtClean="0">
                <a:solidFill>
                  <a:srgbClr val="002060"/>
                </a:solidFill>
              </a:rPr>
              <a:t>Википедии</a:t>
            </a:r>
            <a:r>
              <a:rPr lang="ru-RU" sz="1100" dirty="0" smtClean="0">
                <a:solidFill>
                  <a:srgbClr val="002060"/>
                </a:solidFill>
              </a:rPr>
              <a:t> –свободной  энциклопедии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196752"/>
            <a:ext cx="8532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solidFill>
                  <a:srgbClr val="002060"/>
                </a:solidFill>
                <a:hlinkClick r:id="rId17"/>
              </a:rPr>
              <a:t>http://dic.academic.ru/searchall.php?SWord=%D0%BA%D0%BE%D1%82&amp;stype=0</a:t>
            </a:r>
            <a:r>
              <a:rPr lang="ru-RU" sz="1100" u="sng" dirty="0" smtClean="0">
                <a:solidFill>
                  <a:srgbClr val="002060"/>
                </a:solidFill>
              </a:rPr>
              <a:t> - </a:t>
            </a:r>
            <a:r>
              <a:rPr lang="ru-RU" sz="1100" dirty="0" smtClean="0">
                <a:solidFill>
                  <a:srgbClr val="002060"/>
                </a:solidFill>
              </a:rPr>
              <a:t>Словарь Ожегова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980728"/>
            <a:ext cx="74168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solidFill>
                  <a:srgbClr val="002060"/>
                </a:solidFill>
                <a:hlinkClick r:id="rId18"/>
              </a:rPr>
              <a:t>http://www.x-vim.info/s_c21a1f.html</a:t>
            </a:r>
            <a:r>
              <a:rPr lang="ru-RU" sz="1100" u="sng" dirty="0" smtClean="0">
                <a:solidFill>
                  <a:srgbClr val="002060"/>
                </a:solidFill>
              </a:rPr>
              <a:t> - </a:t>
            </a:r>
            <a:r>
              <a:rPr lang="ru-RU" sz="1100" dirty="0" smtClean="0">
                <a:solidFill>
                  <a:srgbClr val="002060"/>
                </a:solidFill>
              </a:rPr>
              <a:t>Пословицы  и  поговорки </a:t>
            </a:r>
            <a:endParaRPr lang="ru-RU" sz="1100" dirty="0" smtClean="0"/>
          </a:p>
          <a:p>
            <a:r>
              <a:rPr lang="ru-RU" sz="1100" u="sng" dirty="0" smtClean="0">
                <a:solidFill>
                  <a:srgbClr val="002060"/>
                </a:solidFill>
              </a:rPr>
              <a:t> </a:t>
            </a:r>
            <a:endParaRPr lang="ru-RU" sz="1100" dirty="0" smtClean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299695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692696"/>
            <a:ext cx="30299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u="sng" dirty="0" smtClean="0">
                <a:solidFill>
                  <a:srgbClr val="002060"/>
                </a:solidFill>
                <a:hlinkClick r:id="rId19"/>
              </a:rPr>
              <a:t>http://www.artvedia.ru/virtpage/22</a:t>
            </a:r>
            <a:r>
              <a:rPr lang="ru-RU" sz="1100" u="sng" dirty="0" smtClean="0">
                <a:solidFill>
                  <a:srgbClr val="002060"/>
                </a:solidFill>
              </a:rPr>
              <a:t> </a:t>
            </a:r>
            <a:r>
              <a:rPr lang="ru-RU" sz="1100" dirty="0" smtClean="0">
                <a:solidFill>
                  <a:srgbClr val="002060"/>
                </a:solidFill>
              </a:rPr>
              <a:t> - Картины  </a:t>
            </a:r>
            <a:endParaRPr lang="ru-RU" sz="1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clipart.ru/wp-content/uploads/2011/06/smalik_oduvanchika-%D0%BA%D0%BE%D0%BF%D0%B8%D1%8F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1340768"/>
            <a:ext cx="56166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 русском языке слово ко́шка означает либо представителя биологического подвида  вообще независимо от пола, либо 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hlinkClick r:id="rId3" tooltip="Самка"/>
              </a:rPr>
              <a:t>самку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 этого подвида. 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hlinkClick r:id="rId4" tooltip="Самец"/>
              </a:rPr>
              <a:t>Самца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называют кот, а детёныша кошки — котёнок (мн.ч. котя́та). Слово кошка в русском </a:t>
            </a:r>
            <a:r>
              <a:rPr lang="ru-RU" sz="24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языке </a:t>
            </a:r>
            <a:r>
              <a:rPr lang="ru-RU" sz="24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произошло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 от 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hlinkClick r:id="rId5" tooltip="Древнерусский язык"/>
              </a:rPr>
              <a:t>др.-русск.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 слова «котъка», которое в свою очередь происходит от существительного «кот» и является родственным.  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476672"/>
            <a:ext cx="4758034" cy="461665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imes New Roman" pitchFamily="18" charset="0"/>
              </a:rPr>
              <a:t>Лексическое  значение    слова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4" name="Picture 2" descr="http://img-fotki.yandex.ru/get/5607/cadi-1986.63a/0_85508_1fd03dbc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852936"/>
            <a:ext cx="3250112" cy="41490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12360" y="61653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НАЗАД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clipart.ru/wp-content/uploads/2011/06/smalik_oduvanchika-%D0%BA%D0%BE%D0%BF%D0%B8%D1%8F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96753"/>
            <a:ext cx="9144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Пословицы  и  поговорки со  словом  КОТ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/>
              <a:t>   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СТАР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КОТ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МАСЛО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/>
              </a:rPr>
              <a:t>ЛЮБИТ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КОТ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В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/>
              </a:rPr>
              <a:t>ПЕРЧАТКАХ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/>
              </a:rPr>
              <a:t>МЫШЬ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НЕ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/>
              </a:rPr>
              <a:t>ПОЙМАЕТ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 Bold" pitchFamily="18" charset="0"/>
              </a:rPr>
              <a:t>           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ОБ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/>
              </a:rPr>
              <a:t>ЭТОМ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/>
              </a:rPr>
              <a:t>ЗНАЕТ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/>
              </a:rPr>
              <a:t>ВСЯ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3"/>
              </a:rPr>
              <a:t>УЛИЦА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4"/>
              </a:rPr>
              <a:t>ПЕТУХ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ДА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5"/>
              </a:rPr>
              <a:t>КУРИЦА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КОТ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6"/>
              </a:rPr>
              <a:t>ЕРМОШКА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ДА Я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7"/>
              </a:rPr>
              <a:t>НЕМНОЖКО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 Bold" pitchFamily="18" charset="0"/>
              </a:rPr>
              <a:t>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8"/>
              </a:rPr>
              <a:t>ПОСТРИГСЯ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КОТ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9"/>
              </a:rPr>
              <a:t>НАМЫЛСЯ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КОТ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0"/>
              </a:rPr>
              <a:t>ВСЕ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1"/>
              </a:rPr>
              <a:t>ТОТ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ЖЕ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КОТ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 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2"/>
              </a:rPr>
              <a:t>ВЛЕЗ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КОТ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НА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3"/>
              </a:rPr>
              <a:t>САЛО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ДА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4"/>
              </a:rPr>
              <a:t>КРИЧИТ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5"/>
              </a:rPr>
              <a:t>МАЛО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 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</a:rPr>
              <a:t>    </a:t>
            </a: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   </a:t>
            </a:r>
            <a:r>
              <a:rPr lang="en-US" dirty="0" smtClean="0">
                <a:solidFill>
                  <a:srgbClr val="002060"/>
                </a:solidFill>
                <a:latin typeface="Adobe Caslon Pro Bold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en-US" dirty="0" smtClean="0">
                <a:solidFill>
                  <a:srgbClr val="002060"/>
                </a:solidFill>
                <a:latin typeface="Adobe Caslon Pro Bold" pitchFamily="18" charset="0"/>
              </a:rPr>
              <a:t>                  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     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   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   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32656"/>
            <a:ext cx="3390865" cy="400110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  в  русском  фольклоре</a:t>
            </a:r>
          </a:p>
        </p:txBody>
      </p:sp>
      <p:pic>
        <p:nvPicPr>
          <p:cNvPr id="3074" name="Picture 2" descr="http://img-fotki.yandex.ru/get/5902/ladyo2004.a/0_4b3e7_a64abdfc_XL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11560" y="2564904"/>
            <a:ext cx="5904656" cy="43915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956376" y="6309320"/>
            <a:ext cx="85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7" action="ppaction://hlinksldjump"/>
              </a:rPr>
              <a:t>НАЗАД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clipart.ru/wp-content/uploads/2011/06/smalik_oduvanchika-%D0%BA%D0%BE%D0%BF%D0%B8%D1%8F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260648"/>
            <a:ext cx="1440160" cy="5847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Стихи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32656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Анна Ахматова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Мурка, не ходи, там сыч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Мурка, не ходи, там сыч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подушке вышит,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Мурка серый, не мурлычь,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Дедушка услышит.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Няня, не горит свеча,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скребутся мыши.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боюсь того сыча,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чего он вышит?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260648"/>
            <a:ext cx="3168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Агния Барто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Котёнок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Котёнок возится с клубком: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 подползет к нему тайком,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 на клубок начнет кидаться,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Толкнет его, отпрыгнет вбок...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Hикак не может догадаться,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здесь не мышка, а клубок.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124744"/>
            <a:ext cx="31500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Валентин Гафт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 мой свернулся калачиком,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Глазки блеснули во тьме,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работают - датчики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Где-то в кошачьем уме.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Ушки стоят - как локаторы,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Слушают тайную тьму,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Все, что в его трансформаторе,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не отдаст никому!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img-fotki.yandex.ru/get/5701/ladyo2004.a/0_4b3ea_4d75ad3e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366" y="3933056"/>
            <a:ext cx="4178490" cy="29249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84368" y="6309320"/>
            <a:ext cx="85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НАЗАД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clipart.ru/wp-content/uploads/2011/06/smalik_oduvanchika-%D0%BA%D0%BE%D0%BF%D0%B8%D1%8F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7984" y="141277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Спокойный, важный и усатый, Похож на тигра, – полосатый. Он припеваючи живет – Большой и рыжий Васька – …                                                                (Кот) 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56490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вымыли руки И сели за стол. А он неумытый Обедать пришел. И с ним бесполезна любая беседа - Он вымоет лапки, Но после обеда.                                 (Кот) 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60648"/>
            <a:ext cx="2141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Вся мохнатенькая,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Сама усатенькая,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Днем спит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сказки говорит,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ночью бродит,</a:t>
            </a:r>
          </a:p>
          <a:p>
            <a:pPr fontAlgn="base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охоту ходит.  (кошка)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0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 расчески причесался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умылся без воды,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кресло мягкое забрался</a:t>
            </a:r>
          </a:p>
          <a:p>
            <a:pPr fontAlgn="base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запел на все лады.         (кот)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404664"/>
            <a:ext cx="1584176" cy="5232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Загадки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0" name="Picture 2" descr="http://img-fotki.yandex.ru/get/5600/120710424.33a/0_79a48_18253925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12039"/>
            <a:ext cx="3347864" cy="414596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028384" y="6237312"/>
            <a:ext cx="85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НАЗАД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clipart.ru/wp-content/uploads/2011/06/smalik_oduvanchika-%D0%BA%D0%BE%D0%BF%D0%B8%D1%8F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260648"/>
            <a:ext cx="1728192" cy="5847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Рассказ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980728"/>
            <a:ext cx="1421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Демкин 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ВАСЬКА 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Васька жил на первом этаже клиники госпитальной хирургии, что на Боткинской улице, той самой, что была основана знаменитым хирургом Пироговым еще в 1841 году. В память об основателе клиники на втором этаже имелась его крашеная в яркую бронзу гипсовая статуя. За спиной статуи,  в аудитории с легким ажурным амфитеатром скамей, на стене висели настоящие литографические камни, на которых были гравированы изображения из анатомического атласа, составленного Пироговым.</a:t>
            </a:r>
          </a:p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Впрочем, в аудиторию Васька заходил редко, хотя в нее прямо из курсантского гардероба на первом этаже вела отдельная лестница. Но, в самом деле, что может быть интересно  коту в холодной с метлахской плиткой на полу и железными переплетами скамеек аудитории? Да, Васька был именно котом. Обычным, впрочем, немного крупнее обычного, рыжим полосатым котом с разорванным в какой-то битве левым ухом. Первый этаж и подвал клиники для Васьки были намного интереснее. Вероятно, еще и потому, что контракт, безмолвно заключенный между начальником клиники и Васькой, содержал  пункт о том, что Ваське дозволялось отлавливать серых хвостатых зверьков в подвале и, вдобавок, иметь гарантированную плошку остатков еды из кухни на первом этаже. Ваське запрещалось показываться на людях в дневное время и строго-настрого воспрещалось, даже ночью, подниматься на второй этаж клиники. Новый начальник принял Ваську вместе с клиникой от предыдущего начальника. А тот и сам уже не мог сказать, когда именно здесь появился кот. 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6376" y="63813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hlinkshowjump?jump=nextslide"/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clipart.ru/wp-content/uploads/2011/06/smalik_oduvanchika-%D0%BA%D0%BE%D0%BF%D0%B8%D1%8F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260648"/>
            <a:ext cx="5400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Васька иногда мог поиграть с очередным солдатиком из бывших больных, оставленным в клинике в добровольное “рабство”, что всяко было для солдатика приятнее, чем несение повседневной службы в части. Солдатику дозволялось аккуратно почесывать Ваську между ушей и, если настроение у кота было благодушным, то и по спинке носа, которым Васька поддевал солдатскую руку, требуя продолжения ласки. Кое-кто мог попытаться быть фамильярным с ним и пытаться, следуя словам известной песни, запустить руку куда не следовало, например, в “меховой живот”. Но Васька никогда не царапал и не кусал обидчиков. Он, вырываясь из плена, смотрел на солдатика долгим и протяжным взглядом и уходил. Больше к нему он никогда не подходил, и солдат вынужден был нести свою ночную службу, не скрашенную тихим раскатистым мурчанием кота. Впрочем, все знали, что кот фамильярности не выносит, и старались быть с ним настолько уважительно на равных, насколько это может быть в отношениях человека с котом.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 descr="http://img-fotki.yandex.ru/get/4419/4243123.1a/0_86cb9_bcf86cd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57836"/>
            <a:ext cx="4082742" cy="57001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15719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отрывок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6376" y="6237312"/>
            <a:ext cx="85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НАЗАД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clipart.ru/wp-content/uploads/2011/06/smalik_oduvanchika-%D0%BA%D0%BE%D0%BF%D0%B8%D1%8F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476672"/>
            <a:ext cx="5472608" cy="46166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  в  музыкальных  произведениях 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Detskie_pesni-Esli_dobriy_ti_(mf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198884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9168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Песня  кота  Леопольда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detskie_pesenki_-_pesnja_koshki_(zvukoff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27984" y="198884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19168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Песня кошки ( сама по себе)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://img-fotki.yandex.ru/get/4600/120710424.33a/0_79a6b_61c82198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2204864"/>
            <a:ext cx="6755903" cy="52780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956376" y="6237312"/>
            <a:ext cx="85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/>
              </a:rPr>
              <a:t>НАЗАД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clipart.ru/wp-content/uploads/2011/06/smalik_oduvanchika-%D0%BA%D0%BE%D0%BF%D0%B8%D1%8F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548680"/>
            <a:ext cx="4104456" cy="5232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 в иллюстрациях 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484784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imes New Roman" pitchFamily="18" charset="0"/>
              </a:rPr>
              <a:t>Удовольствие</a:t>
            </a: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5" name="Рисунок 4" descr="живопись - жанровая картина, купить картину удовольств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5310505" cy="398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6165304"/>
            <a:ext cx="3823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Воротнина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Светлана  Владимировна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6376" y="6237312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hlinkshowjump?jump=nextslide"/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520</Words>
  <Application>Microsoft Office PowerPoint</Application>
  <PresentationFormat>Экран (4:3)</PresentationFormat>
  <Paragraphs>76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ТР</cp:lastModifiedBy>
  <cp:revision>33</cp:revision>
  <dcterms:modified xsi:type="dcterms:W3CDTF">2013-04-24T10:32:20Z</dcterms:modified>
</cp:coreProperties>
</file>