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audios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/>
              <a:t>Памятник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А.С.Пушкин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4" name="А.С. Пушкин - Я памятник себе воздви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815" y="5384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9">
        <p:fade/>
      </p:transition>
    </mc:Choice>
    <mc:Fallback xmlns="">
      <p:transition spd="med" advTm="4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4993"/>
            <a:ext cx="4351744" cy="638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0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396">
        <p14:reveal/>
      </p:transition>
    </mc:Choice>
    <mc:Fallback xmlns="">
      <p:transition spd="slow" advTm="5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188640"/>
            <a:ext cx="4360574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3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22">
        <p:blinds dir="vert"/>
      </p:transition>
    </mc:Choice>
    <mc:Fallback xmlns="">
      <p:transition spd="slow" advTm="302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7246">
            <a:off x="1691680" y="259429"/>
            <a:ext cx="4347388" cy="659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11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807">
        <p14:doors dir="vert"/>
      </p:transition>
    </mc:Choice>
    <mc:Fallback xmlns="">
      <p:transition spd="slow" advTm="6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4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60">
        <p14:prism/>
      </p:transition>
    </mc:Choice>
    <mc:Fallback xmlns="">
      <p:transition spd="slow" advTm="6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9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70">
        <p14:gallery dir="l"/>
      </p:transition>
    </mc:Choice>
    <mc:Fallback xmlns="">
      <p:transition spd="slow" advTm="2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7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27">
        <p14:flash/>
      </p:transition>
    </mc:Choice>
    <mc:Fallback xmlns="">
      <p:transition spd="slow" advTm="1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внимание)))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выполнили:</a:t>
            </a:r>
          </a:p>
          <a:p>
            <a:r>
              <a:rPr lang="ru-RU" dirty="0" smtClean="0"/>
              <a:t>Безносова П.</a:t>
            </a:r>
          </a:p>
          <a:p>
            <a:r>
              <a:rPr lang="ru-RU" dirty="0" smtClean="0"/>
              <a:t>Решетникова </a:t>
            </a:r>
            <a:r>
              <a:rPr lang="ru-RU" smtClean="0"/>
              <a:t>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8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tint val="66000"/>
                <a:satMod val="160000"/>
              </a:schemeClr>
            </a:gs>
            <a:gs pos="73000">
              <a:schemeClr val="tx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взяты с сайтов: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Картинки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images.yandex.ru</a:t>
            </a:r>
            <a:endParaRPr lang="ru-RU" dirty="0" smtClean="0"/>
          </a:p>
          <a:p>
            <a:r>
              <a:rPr lang="ru-RU" dirty="0" smtClean="0"/>
              <a:t>Музыка 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vk.com/audios</a:t>
            </a:r>
            <a:endParaRPr lang="ru-RU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5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3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8">
        <p:split orient="vert"/>
      </p:transition>
    </mc:Choice>
    <mc:Fallback xmlns="">
      <p:transition spd="slow" advTm="16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628995"/>
      </p:ext>
    </p:extLst>
  </p:cSld>
  <p:clrMapOvr>
    <a:masterClrMapping/>
  </p:clrMapOvr>
  <p:transition spd="slow" advTm="3733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70">
        <p:circle/>
      </p:transition>
    </mc:Choice>
    <mc:Fallback xmlns="">
      <p:transition spd="slow" advTm="287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53">
        <p14:switch dir="r"/>
      </p:transition>
    </mc:Choice>
    <mc:Fallback xmlns="">
      <p:transition spd="slow" advTm="43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2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81">
        <p14:reveal/>
      </p:transition>
    </mc:Choice>
    <mc:Fallback xmlns="">
      <p:transition spd="slow" advTm="41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357">
        <p14:vortex dir="r"/>
      </p:transition>
    </mc:Choice>
    <mc:Fallback xmlns="">
      <p:transition spd="slow" advTm="43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91">
        <p14:honeycomb/>
      </p:transition>
    </mc:Choice>
    <mc:Fallback xmlns="">
      <p:transition spd="slow" advTm="60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1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445">
        <p14:glitter pattern="hexagon"/>
      </p:transition>
    </mc:Choice>
    <mc:Fallback xmlns="">
      <p:transition spd="slow" advTm="44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39f52497739321f608ca3c1c65daeb52874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</Words>
  <Application>Microsoft Office PowerPoint</Application>
  <PresentationFormat>Экран (4:3)</PresentationFormat>
  <Paragraphs>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Памятник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внимание)))</vt:lpstr>
      <vt:lpstr>Материалы взяты с сайтов: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</dc:title>
  <dc:creator>ВЕРА</dc:creator>
  <cp:lastModifiedBy>НТР</cp:lastModifiedBy>
  <cp:revision>7</cp:revision>
  <dcterms:created xsi:type="dcterms:W3CDTF">2013-03-07T05:30:13Z</dcterms:created>
  <dcterms:modified xsi:type="dcterms:W3CDTF">2013-06-09T17:00:46Z</dcterms:modified>
</cp:coreProperties>
</file>