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28222-FBD7-4C74-B266-90E4A622E889}" type="datetimeFigureOut">
              <a:rPr lang="ru-RU" smtClean="0"/>
              <a:t>14.05.2013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C2B1-520B-4613-BA31-4625D84BD4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12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2B1-520B-4613-BA31-4625D84BD4C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94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4D76-6C7C-4DA8-9258-B42B592DF730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49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08DE-5C93-4876-A5D3-FD9D040376B5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5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5602-4D49-4574-8A79-5D6EB19FE645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58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00E2-AD70-446A-8FF2-3D5BEE72655C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7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870E-159A-49B0-8F8A-5C2A57FDD671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44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4D6C-FE7C-441D-BFFB-248F832EE9E4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3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9A5B-28B8-4926-8037-AAAFE83D2A36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3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A76B-3994-4DCB-B754-D9546ECDE30A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7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231F-130D-48CC-B2EB-E1EC7F803FCE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04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AA05-0258-44D1-B63E-D2DF0446CC40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32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DF73-8589-4DD8-9722-F8E760195670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89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0A9D-1E52-467D-BE6A-2265071C48DB}" type="datetime1">
              <a:rPr lang="ru-RU" smtClean="0"/>
              <a:t>14.05.2013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62A2-C426-41B1-8EBE-8B3EE5784A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1%83%D0%BB%D0%B8%D1%86%D0%B0%20%D0%B3%D0%BE%D0%B3%D0%BE%D0%BB%D1%8F%20%D0%B2%20%D0%B2%D0%BE%D1%82%D0%BA%D0%B8%D0%BD%D1%81%D0%BA%D0%B5&amp;clid=1955453&amp;lr=213" TargetMode="External"/><Relationship Id="rId2" Type="http://schemas.openxmlformats.org/officeDocument/2006/relationships/hyperlink" Target="http://ru.wikipedia.org/wiki/%C3%EE%E3%EE%EB%FC,_%CD%E8%EA%EE%EB%E0%E9_%C2%E0%F1%E8%EB%FC%E5%E2%E8%F7#.D0.9F.D0.B0.D0.BC.D1.8F.D1.82.D0.BD.D0.B8.D0.BA.D0.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sent.griban.ru/file/2296-shablon-dachnyj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036" y="2320479"/>
            <a:ext cx="4196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92D050"/>
                </a:solidFill>
                <a:latin typeface="Segoe Script" pitchFamily="34" charset="0"/>
              </a:rPr>
              <a:t>Николай Васильевич Гоголь </a:t>
            </a:r>
            <a:endParaRPr lang="ru-RU" sz="4800" b="1" dirty="0">
              <a:solidFill>
                <a:srgbClr val="92D050"/>
              </a:solidFill>
              <a:latin typeface="Segoe Script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63499" y="6036458"/>
            <a:ext cx="473724" cy="365125"/>
          </a:xfrm>
        </p:spPr>
        <p:txBody>
          <a:bodyPr/>
          <a:lstStyle/>
          <a:p>
            <a:fld id="{E23562A2-C426-41B1-8EBE-8B3EE5784A3B}" type="slidenum">
              <a:rPr lang="ru-RU" smtClean="0">
                <a:solidFill>
                  <a:schemeClr val="bg2">
                    <a:lumMod val="25000"/>
                  </a:schemeClr>
                </a:solidFill>
              </a:rPr>
              <a:t>1</a:t>
            </a:fld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363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latin typeface="Segoe Print" pitchFamily="2" charset="0"/>
              </a:rPr>
              <a:t>Работу выполнила: Мамедова Айсел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8" name="Picture 4" descr="C:\Users\Рахиб\Desktop\image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5" y1="25941" x2="48341" y2="5355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75" y="1245008"/>
            <a:ext cx="3858016" cy="49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9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03" y="337831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Произведения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066" y="1853851"/>
            <a:ext cx="3784784" cy="4323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951629"/>
            <a:ext cx="3886200" cy="4225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10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49136"/>
            <a:ext cx="3754251" cy="429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1" y="1649136"/>
            <a:ext cx="3908121" cy="429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0" y="6209731"/>
            <a:ext cx="635000" cy="6482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6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Память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Именем Гоголя названы улицы в ряде городов Российской Федерации, Украины, Белоруссии, Казахстана и других республик постсоветского пространства, а также в Харбине (Китай).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Именем Гоголя названы кратер на Меркурии и пароход.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На Украине день рождения Н. В. Гоголя отмечается многими гражданами как праздник русского языка и повод вспомнить о единстве славянских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народов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Памятники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flipH="1">
            <a:off x="6223379" y="6346209"/>
            <a:ext cx="249072" cy="365125"/>
          </a:xfrm>
        </p:spPr>
        <p:txBody>
          <a:bodyPr/>
          <a:lstStyle/>
          <a:p>
            <a:fld id="{E23562A2-C426-41B1-8EBE-8B3EE5784A3B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29851" y="6346209"/>
            <a:ext cx="614149" cy="51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0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Память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12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2" y="1597910"/>
            <a:ext cx="3848622" cy="43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16" y="1597910"/>
            <a:ext cx="4312783" cy="43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0" y="6168788"/>
            <a:ext cx="736979" cy="6892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5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амятники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Первый в империи памятник Гоголю работы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Пармена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Забилы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был установлен в Нежине в 1881 году.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В 1909 году памятник Гоголю работы скульптора Н. А. Андреева был установлен в Москве, на Пречистенском бульваре (ныне Гоголевский).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1910 году бронзовый бюст Гоголя работы И. Ф.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Тавбия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был установлен на Екатерининской улице Царицына (Волгограда).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Днепропетровске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17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мая 1959 года установлен памятник Николаю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Гоголю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Киеве на доме № 34 Андреевского спуска установлен памятник «Носу», прототипом которого послужил нос писателя.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Памятник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Гоголю есть в Полтаве, бюст писателя установлен в Запорожье, Харькове,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Бресте.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Великом Новгороде на Памятнике «1000-летие России» среди 129 фигур самых выдающихся личностей в российской истории (на 1862 год) есть фигура Н. В. Гоголя.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13 августа 1982 года в Киеве был открыт памятник писателю Николаю Васильевичу Гоголю.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02555" y="6277970"/>
            <a:ext cx="641445" cy="58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1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Памятники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14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4" y="1610434"/>
            <a:ext cx="3862317" cy="44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610434"/>
            <a:ext cx="3862315" cy="44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0" y="6277970"/>
            <a:ext cx="641445" cy="58003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5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Литература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Segoe Print" pitchFamily="2" charset="0"/>
                <a:hlinkClick r:id="rId2"/>
              </a:rPr>
              <a:t>http://ru.wikipedia.org/wiki/%C3%EE%E3%EE%EB%FC,_%CD%E8%EA%EE%EB%E0%E9_%C2%E0%F1%E8%EB%FC%E5%E2%E8%F7#.</a:t>
            </a:r>
            <a:r>
              <a:rPr lang="en-US" dirty="0" smtClean="0">
                <a:solidFill>
                  <a:schemeClr val="bg1"/>
                </a:solidFill>
                <a:latin typeface="Segoe Print" pitchFamily="2" charset="0"/>
                <a:hlinkClick r:id="rId2"/>
              </a:rPr>
              <a:t>D0.9F.D0.B0.D0.BC.D1.8F.D1.82.D0.BD.D0.B8.D0.BA.D0.B8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Segoe Print" pitchFamily="2" charset="0"/>
                <a:hlinkClick r:id="rId3"/>
              </a:rPr>
              <a:t>http://yandex.ru/yandsearch?text=%</a:t>
            </a:r>
            <a:r>
              <a:rPr lang="en-US" dirty="0" smtClean="0">
                <a:solidFill>
                  <a:schemeClr val="bg1"/>
                </a:solidFill>
                <a:latin typeface="Segoe Print" pitchFamily="2" charset="0"/>
                <a:hlinkClick r:id="rId3"/>
              </a:rPr>
              <a:t>D1%83%D0%BB%D0%B8%D1%86%D0%B0%20%D0%B3%D0%BE%D0%B3%D0%BE%D0%BB%D1%8F%20%D0%B2%20%D0%B2%D0%BE%D1%82%D0%BA%D0%B8%D0%BD%D1%81%D0%BA%D0%B5&amp;clid=1955453&amp;lr=213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Segoe Print" pitchFamily="2" charset="0"/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Segoe Print" pitchFamily="2" charset="0"/>
                <a:hlinkClick r:id="rId4"/>
              </a:rPr>
              <a:t>present.griban.ru/file/2296-shablon-dachnyj.html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82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7102" y="6356351"/>
            <a:ext cx="2057400" cy="365125"/>
          </a:xfrm>
        </p:spPr>
        <p:txBody>
          <a:bodyPr/>
          <a:lstStyle/>
          <a:p>
            <a:fld id="{E23562A2-C426-41B1-8EBE-8B3EE5784A3B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172" y="638977"/>
            <a:ext cx="8053330" cy="5420299"/>
          </a:xfrm>
          <a:prstGeom prst="rect">
            <a:avLst/>
          </a:prstGeom>
          <a:solidFill>
            <a:schemeClr val="lt1">
              <a:alpha val="7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1172" y="693467"/>
            <a:ext cx="51999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Script" pitchFamily="34" charset="0"/>
              </a:rPr>
              <a:t>Содержание: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dirty="0" smtClean="0">
                <a:latin typeface="Segoe Script" pitchFamily="34" charset="0"/>
                <a:hlinkClick r:id="rId2" action="ppaction://hlinksldjump"/>
              </a:rPr>
              <a:t>Биография</a:t>
            </a:r>
            <a:endParaRPr lang="ru-RU" sz="32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2800" dirty="0" smtClean="0">
                <a:latin typeface="Segoe Script" pitchFamily="34" charset="0"/>
                <a:hlinkClick r:id="rId3" action="ppaction://hlinksldjump"/>
              </a:rPr>
              <a:t>Гоголь </a:t>
            </a:r>
            <a:r>
              <a:rPr lang="ru-RU" sz="2800" dirty="0" smtClean="0">
                <a:latin typeface="Segoe Script" pitchFamily="34" charset="0"/>
                <a:hlinkClick r:id="rId3" action="ppaction://hlinksldjump"/>
              </a:rPr>
              <a:t>и православие</a:t>
            </a:r>
            <a:endParaRPr lang="ru-RU" sz="28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dirty="0" smtClean="0">
                <a:latin typeface="Segoe Script" pitchFamily="34" charset="0"/>
                <a:hlinkClick r:id="rId4" action="ppaction://hlinksldjump"/>
              </a:rPr>
              <a:t>Гоголь и </a:t>
            </a:r>
            <a:r>
              <a:rPr lang="ru-RU" sz="3200" dirty="0" smtClean="0">
                <a:latin typeface="Segoe Script" pitchFamily="34" charset="0"/>
                <a:hlinkClick r:id="rId4" action="ppaction://hlinksldjump"/>
              </a:rPr>
              <a:t>живопись</a:t>
            </a:r>
            <a:endParaRPr lang="ru-RU" sz="32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dirty="0" smtClean="0">
                <a:latin typeface="Segoe Script" pitchFamily="34" charset="0"/>
                <a:hlinkClick r:id="rId5" action="ppaction://hlinksldjump"/>
              </a:rPr>
              <a:t>Произведения</a:t>
            </a:r>
            <a:endParaRPr lang="ru-RU" sz="32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dirty="0" smtClean="0">
                <a:latin typeface="Segoe Script" pitchFamily="34" charset="0"/>
                <a:hlinkClick r:id="rId6" action="ppaction://hlinksldjump"/>
              </a:rPr>
              <a:t>Память</a:t>
            </a:r>
            <a:endParaRPr lang="ru-RU" sz="32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dirty="0" smtClean="0">
                <a:latin typeface="Segoe Script" pitchFamily="34" charset="0"/>
                <a:hlinkClick r:id="rId7" action="ppaction://hlinksldjump"/>
              </a:rPr>
              <a:t>Памятники</a:t>
            </a:r>
            <a:endParaRPr lang="ru-RU" sz="32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200" dirty="0" smtClean="0">
                <a:latin typeface="Segoe Script" pitchFamily="34" charset="0"/>
                <a:hlinkClick r:id="rId8" action="ppaction://hlinksldjump"/>
              </a:rPr>
              <a:t>Литература</a:t>
            </a:r>
            <a:endParaRPr lang="ru-RU" sz="3200" dirty="0" smtClean="0">
              <a:latin typeface="Segoe Script" pitchFamily="34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ru-RU" sz="2800" dirty="0">
              <a:latin typeface="Segoe Scrip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4531" y="1291022"/>
            <a:ext cx="8053330" cy="0"/>
          </a:xfrm>
          <a:prstGeom prst="line">
            <a:avLst/>
          </a:prstGeom>
          <a:ln w="28575">
            <a:solidFill>
              <a:srgbClr val="92D050"/>
            </a:solidFill>
            <a:prstDash val="lgDash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5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01458"/>
            <a:ext cx="7886700" cy="134028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Segoe Script" pitchFamily="34" charset="0"/>
              </a:rPr>
              <a:t>Биография</a:t>
            </a:r>
            <a:endParaRPr lang="ru-RU" sz="8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11" y="1753643"/>
            <a:ext cx="7716033" cy="4346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</a:rPr>
              <a:t>Николай Васильевич Гоголь </a:t>
            </a:r>
            <a:r>
              <a:rPr lang="ru-RU" sz="2000" dirty="0">
                <a:solidFill>
                  <a:schemeClr val="bg1"/>
                </a:solidFill>
                <a:latin typeface="Segoe Print" pitchFamily="2" charset="0"/>
              </a:rPr>
              <a:t>(фамилия при рождении </a:t>
            </a:r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</a:rPr>
              <a:t>Яновский, </a:t>
            </a:r>
            <a:r>
              <a:rPr lang="ru-RU" sz="2000" dirty="0">
                <a:solidFill>
                  <a:schemeClr val="bg1"/>
                </a:solidFill>
                <a:latin typeface="Segoe Print" pitchFamily="2" charset="0"/>
              </a:rPr>
              <a:t>с 1821 года — </a:t>
            </a:r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</a:rPr>
              <a:t>Го́голь-Яно́вский]— </a:t>
            </a:r>
            <a:r>
              <a:rPr lang="ru-RU" sz="2000" dirty="0">
                <a:solidFill>
                  <a:schemeClr val="bg1"/>
                </a:solidFill>
                <a:latin typeface="Segoe Print" pitchFamily="2" charset="0"/>
              </a:rPr>
              <a:t>русский прозаик, драматург, поэт, критик, публицист украинского происхождения, широко признанный одним из классиков русской </a:t>
            </a:r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</a:rPr>
              <a:t>литературы. Родился </a:t>
            </a:r>
            <a:r>
              <a:rPr lang="ru-RU" sz="2000" dirty="0">
                <a:solidFill>
                  <a:schemeClr val="bg1"/>
                </a:solidFill>
                <a:latin typeface="Segoe Print" pitchFamily="2" charset="0"/>
              </a:rPr>
              <a:t>в местечке Великие Сорочинцы Миргородского уезда Полтавской губернии в семье помещика. У Гоголей было свыше 1000 десятин земли и около 400 душ крепостных. Детские годы Гоголь провел в имении родителей Васильевке. В 1818-19 Гоголь вместе с братом Иваном обучался в Полтавском уездном училище. В мае 1821 поступил в гимназию высших наук в Нежине. Здесь он занимается живописью, участвует в спектаклях.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 flipH="1">
            <a:off x="8328500" y="6041984"/>
            <a:ext cx="815500" cy="757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0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Print" pitchFamily="2" charset="0"/>
              </a:rPr>
              <a:t>Великие Сорочинцы </a:t>
            </a:r>
            <a:r>
              <a:rPr lang="ru-RU" sz="3200" dirty="0" smtClean="0">
                <a:solidFill>
                  <a:schemeClr val="bg1"/>
                </a:solidFill>
                <a:latin typeface="Segoe Print" pitchFamily="2" charset="0"/>
              </a:rPr>
              <a:t>Миргородский уезд Полтавская Губерния.</a:t>
            </a:r>
            <a:endParaRPr lang="ru-RU" sz="3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4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2" y="1653434"/>
            <a:ext cx="3883069" cy="43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47" y="1651380"/>
            <a:ext cx="4008329" cy="43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0" y="6127845"/>
            <a:ext cx="832513" cy="7301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0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3984"/>
            <a:ext cx="7886700" cy="9767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sz="5300" b="1" dirty="0" smtClean="0">
                <a:solidFill>
                  <a:schemeClr val="bg1"/>
                </a:solidFill>
                <a:latin typeface="Segoe Script" pitchFamily="34" charset="0"/>
              </a:rPr>
              <a:t>Гоголь </a:t>
            </a:r>
            <a:r>
              <a:rPr lang="ru-RU" sz="5300" b="1" dirty="0">
                <a:solidFill>
                  <a:schemeClr val="bg1"/>
                </a:solidFill>
                <a:latin typeface="Segoe Script" pitchFamily="34" charset="0"/>
              </a:rPr>
              <a:t>и православие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Гоголь получил начатки веры в кругу семьи. С духовной точки зрения раннее творчество Гоголя содержит не просто собрание юмористических рассказов, а обширное религиозное поучение, в котором происходит борьба добра со злом и добро неизменно побеждает, а грешники наказываются. Гоголь неоднократно посещал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Оптину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пустынь, наиболее тесное духовное общение имея со старцем </a:t>
            </a:r>
            <a:r>
              <a:rPr lang="ru-RU" dirty="0" err="1" smtClean="0">
                <a:solidFill>
                  <a:schemeClr val="bg1"/>
                </a:solidFill>
                <a:latin typeface="Segoe Print" pitchFamily="2" charset="0"/>
              </a:rPr>
              <a:t>Макарием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. В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июле 2009 Патриарх Кирилл благословил выпуск в течение 2009 года полного собрания сочинений Николая Гоголя в издательстве Московской Патриархии.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407021" y="6223379"/>
            <a:ext cx="736979" cy="634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Segoe Print" pitchFamily="2" charset="0"/>
              </a:rPr>
              <a:t>Православный романтизм Гоголя.</a:t>
            </a:r>
            <a:endParaRPr lang="ru-RU" sz="3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7" y="1569494"/>
            <a:ext cx="3832965" cy="439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1569493"/>
            <a:ext cx="3995160" cy="439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0" y="6073255"/>
            <a:ext cx="736979" cy="7847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2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Гоголь и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живопись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63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Наряду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с сочинительством и интересом к театру с юных лет Гоголь был увлечён живописью. Об этом говорят его гимназические письма родителям. В гимназии Гоголь пробует себя как живописец. В 1837 году в Риме Гоголь познакомился с русскими художниками, пансионерами Императорской Академии Художеств: гравёром Фёдором Иорданом, автором большой гравюры с картины Рафаэля «Преображение», Александром Ивановым, который тогда трудился над картиной «Явление Мессии народу», Ф. А.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Моллером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и другими, посланными в Италию для совершенствования в своем искусстве.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02555" y="6264322"/>
            <a:ext cx="641445" cy="593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4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Иллюстрации Гоголя к его произведениям.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8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53" y="1803748"/>
            <a:ext cx="3958224" cy="442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6" y="1803748"/>
            <a:ext cx="4073047" cy="442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0" y="6225436"/>
            <a:ext cx="524006" cy="6325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0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59" y="33783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Произведения: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63" y="182562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Мертвые души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Ревизор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Женитьба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Тарас Бульба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Segoe Print" pitchFamily="2" charset="0"/>
              </a:rPr>
              <a:t>Вий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Нос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Шинель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Портрет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Коляска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62A2-C426-41B1-8EBE-8B3EE5784A3B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502555" y="6264322"/>
            <a:ext cx="641445" cy="593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0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84d13c4d7810973aaeb2b34ec3e311d1a9a7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583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Биография</vt:lpstr>
      <vt:lpstr>Великие Сорочинцы Миргородский уезд Полтавская Губерния.</vt:lpstr>
      <vt:lpstr> Гоголь и православие </vt:lpstr>
      <vt:lpstr>Православный романтизм Гоголя.</vt:lpstr>
      <vt:lpstr>Гоголь и живопись </vt:lpstr>
      <vt:lpstr>Иллюстрации Гоголя к его произведениям.</vt:lpstr>
      <vt:lpstr>Произведения:</vt:lpstr>
      <vt:lpstr>Произведения</vt:lpstr>
      <vt:lpstr>Память</vt:lpstr>
      <vt:lpstr>Память</vt:lpstr>
      <vt:lpstr>Памятники</vt:lpstr>
      <vt:lpstr>Памятники</vt:lpstr>
      <vt:lpstr>Литература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Рахиб</cp:lastModifiedBy>
  <cp:revision>27</cp:revision>
  <dcterms:created xsi:type="dcterms:W3CDTF">2013-03-17T03:36:32Z</dcterms:created>
  <dcterms:modified xsi:type="dcterms:W3CDTF">2013-05-14T18:18:23Z</dcterms:modified>
</cp:coreProperties>
</file>