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22A2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9" autoAdjust="0"/>
  </p:normalViewPr>
  <p:slideViewPr>
    <p:cSldViewPr>
      <p:cViewPr>
        <p:scale>
          <a:sx n="104" d="100"/>
          <a:sy n="104" d="100"/>
        </p:scale>
        <p:origin x="-582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833AA1-FB38-4E20-9C1C-7724D8CFEAB6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7D907D-0443-47C6-964B-89D052B6F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0C964B5-6822-46D0-98B0-ED63CB60D33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FBA046-0A72-4CF8-86E3-278A360079F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0BFFE76-AB60-481E-B663-22D50C93558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48DE5C-E2D8-4209-AA24-D68887358F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F37B46D-6250-47C1-84A7-B75F8EFBC9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27FDE6-E5A6-489A-8D2B-9C797D06E1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83E8897-3772-418D-9EAD-63561AAFADB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048648-E2CD-4E88-8169-1F0C69BE9F6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DE603E-5E9B-4CD2-A941-CD8F0FBE138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02997-085E-4DFA-801E-845083112A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F10DDA-C746-4420-9D6B-8D17384823B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A03DBF-7CD1-427B-90AA-CCE172353D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905D71-0C45-41A7-9586-DB7CB23A31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B45DF8-1127-4831-99F5-6DBDE27E530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BFA0646-943B-45E8-AF24-89BC275846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61360-4CB7-49D7-BA52-424E7D3F7DDB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A802F-8BE3-40FF-8C16-D067D46A5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4E9B2-1BE5-4C49-8BA7-AE2FBFE2595A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423BA-152F-4F13-87AB-FB554BA5D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B6A47-F201-476D-88A7-F129789CDF58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28722-C012-4DD9-B0E2-24E14B5E2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6A729-309F-49F5-85C7-AED76511B44D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E2F35-4842-47D9-A0D0-5448D5390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B619F-D244-419F-B470-580550EFD635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84BD-90D7-4337-B8C8-69B46E39C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64E0D-6A63-442E-B44D-B98E39708635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8E1F8-A93B-4EBF-B091-F454C0741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23B9F-96A0-44F5-9082-173648D064BC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4EB9B-3437-4620-B4FA-6CB740C8E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0CAED-084A-4230-89B0-4BF1BDACF53B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63638-E0E8-4413-9FB7-1E8DED0B7E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63E31-F639-4BF7-83FE-5D9F09C31CC7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7356A-3503-4C0C-A21E-AC5CD47821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BE7EE-ED2A-4800-8EBB-C02B7AD1FA2D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B808-E293-4DC0-962B-8D97B95FC9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822D0-010C-44CD-A440-60020D0805B8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12F1-42DA-4EDC-96E2-F88B166C2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449294-4A10-4CAB-AF64-CE700B57F14F}" type="datetimeFigureOut">
              <a:rPr lang="ru-RU"/>
              <a:pPr>
                <a:defRPr/>
              </a:pPr>
              <a:t>30.10.2010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A757D4-FF07-4525-A12E-D52A331CFA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gogol.lit-info.ru/images/mesta/sorochincy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http://gogol.lit-info.ru/images/people/gogol_v_a.jpg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gogol.lit-info.ru/images/people/gogol_m_i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357688"/>
            <a:ext cx="7772400" cy="1071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dessa Script" pitchFamily="34" charset="0"/>
              </a:rPr>
              <a:t>НИКОЛАЙ  ВАСИЛЬЕВИЧ ГОГОЛЬ</a:t>
            </a:r>
            <a:endParaRPr lang="ru-RU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dessa Script" pitchFamily="34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429250"/>
            <a:ext cx="6400800" cy="1000125"/>
          </a:xfrm>
        </p:spPr>
        <p:txBody>
          <a:bodyPr/>
          <a:lstStyle/>
          <a:p>
            <a:r>
              <a:rPr lang="ru-RU" smtClean="0">
                <a:solidFill>
                  <a:srgbClr val="8D22A2"/>
                </a:solidFill>
              </a:rPr>
              <a:t>(1809-1852)</a:t>
            </a:r>
          </a:p>
        </p:txBody>
      </p:sp>
      <p:pic>
        <p:nvPicPr>
          <p:cNvPr id="1026" name="Picture 2" descr="Гоголь Николай Васильевич - краткая биограф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42852"/>
            <a:ext cx="3786182" cy="40258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13" y="4643438"/>
            <a:ext cx="2971800" cy="1643062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Гоголь на террасе виллы З.А. Волконской в Риме. </a:t>
            </a:r>
            <a:br>
              <a:rPr lang="ru-RU" sz="18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Рисунок В.А. Жуковского. 3 февраля (22 января) 1839 г.</a:t>
            </a:r>
            <a:endParaRPr lang="ru-RU" sz="1800" i="1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4357688" cy="61436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c" pitchFamily="34" charset="0"/>
              </a:rPr>
              <a:t>В декабре 1838 года в Рим приехал Жуковский, сопровождавший наследника (Александра II). Гоголь был чрезвычайно обрадован приездом поэта, показывал ему Рим; рисовал с ним виды. В мае 1842 г.</a:t>
            </a:r>
          </a:p>
        </p:txBody>
      </p:sp>
      <p:pic>
        <p:nvPicPr>
          <p:cNvPr id="3074" name="Picture 2" descr="Н.В. Гоголь на террасе виллы З.А. Волконской в Риме. Рисунок В.А. Жуковского. 3 февраля (22 января) 1839 г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000108"/>
            <a:ext cx="2869426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52578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начале 1845 г. у Гоголя появляются признаки нового душевного кризиса. Писатель едет для отдыха и "восстановления сил" в Париж, но в марте возвращается во Франкфурт. Начинается полоса лечения и консультаций с различными медицинскими знаменитостями, переездов с одного курорта на другой: то в Галле, то в Берлин, то в Дрезден, то в Карлсбад. В конце июня или в начале июля 1845 г., в состоянии резкого обострения болезни, Гоголь сжигает рукопись 2-го тома. Впоследствии (в "Четырех письмах к разным лицам по поводу "Мертвых душ" - "Выбранные места") Гоголь объяснил этот шаг тем, что в книге недостаточно ясно были показаны "пути и дороги" к идеалу.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63" y="4143375"/>
            <a:ext cx="2543175" cy="121443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 №7 на Никитском бульваре. Здесь Гоголь </a:t>
            </a:r>
            <a:b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прожил свои последние пять лет</a:t>
            </a:r>
            <a:endParaRPr lang="ru-RU" sz="2000" i="1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38"/>
            <a:ext cx="4757738" cy="592931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Зиму 1847-1848 Гоголь проводит в Неаполе, усиленно занимаясь чтением русской периодики, новинок беллетристики, исторических и фольклорных книг - "дабы окунуться покрепче в коренной русский дух". В то же время он готовится к давно задуманному паломничеству к святым местам. В январе 1848 морским путем направляется в Иерусалим. В апреле 1848 после паломничества в Святую землю Гоголь окончательно возвращается в Россию, где большую часть времени проводит в Москве, бывает наездами в Петербурге, а также в родных местах - Малороссии.</a:t>
            </a:r>
          </a:p>
        </p:txBody>
      </p:sp>
      <p:pic>
        <p:nvPicPr>
          <p:cNvPr id="4098" name="Picture 2" descr="Дом №7 на Никитском бульваре. Здесь Гоголь прожил свои последние пять ле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714488"/>
            <a:ext cx="3064567" cy="21145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октябре 1850 Гоголь приезжает в Одессу. Состояние его улучшается; он деятелен, бодр, весел; охотно сходится с актерами одесской труппы, которым он дает уроки чтения комедийных произв., с Л. С. Пушкиным, с местными литераторами. В марте 1851 г. покидает Одессу и, проведя весну и раннее лето в родных местах, в июне возвращается в Москву.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c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75" y="3857625"/>
            <a:ext cx="2571750" cy="642938"/>
          </a:xfrm>
        </p:spPr>
        <p:txBody>
          <a:bodyPr rtlCol="0"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Екатерина Михайловна Хомякова </a:t>
            </a:r>
            <a:endParaRPr lang="ru-RU" sz="2000" i="1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14313"/>
            <a:ext cx="6215062" cy="6286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1 января 1852 г. Гоголь сообщает </a:t>
            </a:r>
            <a:r>
              <a:rPr lang="ru-RU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Арнольди</a:t>
            </a: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, что 2-й том "совершенно окончен". Но в последних числах месяца явственно обнаружились признаки нового кризиса, толчком к которому послужила смерть Е. М. Хомяковой, сестры Н. М. Языкова, человека, духовно близкого Гоголю. Его терзает предчувствие близкой смерти, усугубляемое вновь усилившимися сомнениями в благотворности своего писательского поприща и в успехе осуществляемого труда. 7 февраля Гоголь исповедуется и причащается, а в ночь с 11 на 12 сжигает беловую рукопись 2-го тома (сохранилось в неполном виде лишь 5 глав, относящихся к различным черновым редакциям; опубликованы в 1855 г.). 21 февраля утром Гоголь умер в своей последней квартире в доме Талызина в Москве.</a:t>
            </a:r>
          </a:p>
        </p:txBody>
      </p:sp>
      <p:pic>
        <p:nvPicPr>
          <p:cNvPr id="5122" name="Picture 2" descr="Екатерина Михайловна Хомяко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1285860"/>
            <a:ext cx="2057400" cy="2419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0" y="5286375"/>
            <a:ext cx="3357563" cy="85725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Бывшая могила Н.В. Гоголя в </a:t>
            </a:r>
            <a:r>
              <a:rPr lang="ru-RU" sz="2000" i="1" dirty="0" err="1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Свято-Даниловом</a:t>
            </a:r>
            <a: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монастыре в Москве</a:t>
            </a:r>
            <a:endParaRPr lang="ru-RU" sz="2000" i="1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7929562" cy="2257425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Похороны писателя состоялись при огромном стечении народа на кладбище Свято-Данилова монастыря, а в 1931 останки Гоголя были перезахоронены на Новодевичьем кладбище.</a:t>
            </a:r>
          </a:p>
        </p:txBody>
      </p:sp>
      <p:pic>
        <p:nvPicPr>
          <p:cNvPr id="6146" name="Picture 2" descr="Бывшая могила Н.В. Гоголя в Свято-Даниловом монастыре в Москв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50" y="2714620"/>
            <a:ext cx="3500462" cy="2325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500063"/>
            <a:ext cx="4429125" cy="5786437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Родился в местечке Великие Сорочинцы Миргородского уезда Полтавской губернии в семье помещика. Назвали Николаем в честь чудотворной иконы святого Николая, хранившейся в церкви села Диканька.</a:t>
            </a: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c" pitchFamily="34" charset="0"/>
            </a:endParaRPr>
          </a:p>
        </p:txBody>
      </p:sp>
      <p:pic>
        <p:nvPicPr>
          <p:cNvPr id="2050" name="Picture 2" descr="Дом доктора М.Я.Трохимовского в Сорочинцах, где родился Гоголь"/>
          <p:cNvPicPr>
            <a:picLocks noGrp="1" noChangeAspect="1" noChangeArrowheads="1"/>
          </p:cNvPicPr>
          <p:nvPr>
            <p:ph idx="1"/>
          </p:nvPr>
        </p:nvPicPr>
        <p:blipFill>
          <a:blip r:embed="rId3" r:link="rId4" cstate="print"/>
          <a:srcRect/>
          <a:stretch>
            <a:fillRect/>
          </a:stretch>
        </p:blipFill>
        <p:spPr>
          <a:xfrm>
            <a:off x="4857752" y="1000108"/>
            <a:ext cx="3937000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5214938" y="3500438"/>
            <a:ext cx="364331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Дом доктора </a:t>
            </a:r>
            <a:r>
              <a:rPr lang="ru-RU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М.Я.Трохимовского</a:t>
            </a: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в Сорочинцах, где родился Гоголь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Отец писателя, Василий Афанасьевич Гоголь-Яновский (1777-1825), служил при Малороссийском почтамте, в 1805 г. уволился с чином коллежского асессора и женился на Марии Ивановне </a:t>
            </a:r>
            <a:r>
              <a:rPr lang="ru-RU" sz="22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Косяровской</a:t>
            </a:r>
            <a:r>
              <a:rPr lang="ru-RU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 (1791-1868), происходившей из помещичьей семьи. По преданию, она была первой красавицей на Полтавщине. Замуж за Василия Афанасьевича она вышла четырнадцати лет. В семье, помимо Николая, было еще пятеро детей.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c" pitchFamily="34" charset="0"/>
            </a:endParaRPr>
          </a:p>
        </p:txBody>
      </p:sp>
      <p:sp>
        <p:nvSpPr>
          <p:cNvPr id="18434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5" name="TextBox 4"/>
          <p:cNvSpPr txBox="1"/>
          <p:nvPr/>
        </p:nvSpPr>
        <p:spPr>
          <a:xfrm>
            <a:off x="2500313" y="5357813"/>
            <a:ext cx="45005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Мария Ивановна и Василий Афанасьевич  </a:t>
            </a:r>
            <a:endParaRPr lang="ru-RU" i="1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076" name="Picture 4" descr="Гоголь Марина Ивановна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2786050" y="2857496"/>
            <a:ext cx="1619250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Гоголь Василий Афанасьевич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4500562" y="2857496"/>
            <a:ext cx="1619250" cy="2095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0" y="419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r>
              <a:rPr lang="ru-RU" sz="1200">
                <a:cs typeface="Times New Roman" pitchFamily="18" charset="0"/>
              </a:rPr>
              <a:t/>
            </a:r>
            <a:br>
              <a:rPr lang="ru-RU" sz="1200">
                <a:cs typeface="Times New Roman" pitchFamily="18" charset="0"/>
              </a:rPr>
            </a:br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42875"/>
            <a:ext cx="8286750" cy="3571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Детские годы Гоголь провел в имении родителей Васильевке (другое название - </a:t>
            </a:r>
            <a:r>
              <a:rPr lang="ru-RU" sz="27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Яновщина</a:t>
            </a:r>
            <a:r>
              <a:rPr lang="ru-RU" sz="2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). Культурным центром края являлись </a:t>
            </a:r>
            <a:r>
              <a:rPr lang="ru-RU" sz="27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Кибинцы</a:t>
            </a:r>
            <a:r>
              <a:rPr lang="ru-RU" sz="2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, имение Д. П. </a:t>
            </a:r>
            <a:r>
              <a:rPr lang="ru-RU" sz="27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Трощинского</a:t>
            </a:r>
            <a:r>
              <a:rPr lang="ru-RU" sz="2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 (1754-1829), дальнего родственника Гоголей, бывшего министра, выбранного в поветовые маршалы (в уездные предводители дворянства); отец Гоголя исполнял у него обязанности секретаря. В </a:t>
            </a:r>
            <a:r>
              <a:rPr lang="ru-RU" sz="27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Кибинцах</a:t>
            </a:r>
            <a:r>
              <a:rPr lang="ru-RU" sz="2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 находилась большая библиотека, существовал домашний театр, для </a:t>
            </a:r>
            <a:r>
              <a:rPr lang="ru-RU" sz="27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к-рого</a:t>
            </a:r>
            <a:r>
              <a:rPr lang="ru-RU" sz="27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 отец Гоголь писал комедии, будучи также его актером и дирижером.</a:t>
            </a:r>
            <a:endParaRPr lang="ru-RU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c" pitchFamily="34" charset="0"/>
            </a:endParaRPr>
          </a:p>
        </p:txBody>
      </p:sp>
      <p:pic>
        <p:nvPicPr>
          <p:cNvPr id="1026" name="Picture 2" descr="Родительский дом в Васильевке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71736" y="3857628"/>
            <a:ext cx="4305300" cy="231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2928938" y="6286500"/>
            <a:ext cx="3500437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Родительский дом в Васильевке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5" y="3857625"/>
            <a:ext cx="3571875" cy="5715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Нежин. Гимназия высших наук 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50"/>
            <a:ext cx="4714875" cy="62150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1818-19 Гоголь вместе с братом Иваном обучался в Полтавском уездном училище, а затем, в 1820-1821, брал уроки у полтавского учителя Гавриила </a:t>
            </a:r>
            <a:r>
              <a:rPr lang="ru-RU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Сорочинского</a:t>
            </a: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, проживая у него на квартире. В мае 1821 поступил в гимназию высших наук в Нежине. Здесь он занимается живописью, участвует в спектаклях - как художник-декоратор и как актер, причем с особенным успехом исполняет комические роли. Пробует себя и в различных литературных жанрах (пишет элегические стихотворения, трагедии, историческую поэму, повесть). Тогда же пишет сатиру "Нечто о Нежине, или </a:t>
            </a:r>
            <a:r>
              <a:rPr lang="ru-RU" sz="2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Дуракам</a:t>
            </a:r>
            <a:r>
              <a:rPr lang="ru-RU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 закон не писан" (не сохранилась).</a:t>
            </a:r>
          </a:p>
        </p:txBody>
      </p:sp>
      <p:pic>
        <p:nvPicPr>
          <p:cNvPr id="2050" name="Picture 2" descr="Нежин. Гимназия высших нау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1428736"/>
            <a:ext cx="3658092" cy="2116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3625" y="4714875"/>
            <a:ext cx="3000375" cy="58261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Александр Данилевский и его жена Ульяна </a:t>
            </a:r>
            <a:r>
              <a:rPr lang="ru-RU" sz="18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Похвиснева</a:t>
            </a:r>
            <a:r>
              <a:rPr lang="ru-RU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0"/>
            <a:ext cx="5143500" cy="64293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Окончив гимназию в 1828 г., Гоголь в декабре вместе с другим выпускником А. С. Данилевским (1809-1888), едет в Петербург. Испытывая денежные затруднения, безуспешно хлопоча о месте, Гоголь делает первые литературные пробы: в начале 1829 г. появляется стихотворение "Италия", а весной того же года под псевдонимом "В. Алов" Гоголь печатает "идиллию в картинах" "</a:t>
            </a:r>
            <a:r>
              <a:rPr lang="ru-RU" sz="16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Ганц</a:t>
            </a: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 Кюхельгартен".В конце 1829 г. ему удается определиться на службу в департамент государственного хозяйства и публичных зданий Министерства внутренних дел. С апреля 1830 до марта 1831 г. служит в департаменте уделов (вначале писцом, потом помощником столоначальника), под началом известного поэта-идиллика В. И. Панаева. Пребывание в канцеляриях вызвало у Гоголя глубокое разочарование в "службе государственной", но зато снабдило богатым материалом для будущих произведений, запечатлевших чиновничий быт и функционирование государственной машины.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этот период выходят в свет "Вечера на хуторе близ Диканьки" (1831-1832). Они вызвали почти всеобщее восхищение.</a:t>
            </a:r>
          </a:p>
        </p:txBody>
      </p:sp>
      <p:pic>
        <p:nvPicPr>
          <p:cNvPr id="1026" name="Picture 2" descr="Александр Данилевский и его жена Ульяна Похвисне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928801"/>
            <a:ext cx="2949025" cy="24302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 flipH="1">
            <a:off x="214313" y="5572125"/>
            <a:ext cx="8643937" cy="1011238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186738" cy="521493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конце 1829 г. ему удается определиться на службу в департамент государственного хозяйства и публичных зданий Министерства внутренних дел. С апреля 1830 до марта 1831 г. служит в департаменте уделов (вначале писцом, потом помощником столоначальника), под началом известного поэта-идиллика В. И. Панаева. Пребывание в канцеляриях вызвало у Гоголя глубокое разочарование в "службе государственной", но зато снабдило богатым материалом для будущих произведений, запечатлевших чиновничий быт и функционирование государственной машины.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этот период выходят в свет "Вечера на хуторе близ Диканьки" (1831-1832). Они вызвали почти всеобщее восхищение.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63" y="3643313"/>
            <a:ext cx="3286125" cy="1143000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Собственноручный рисунок Н.В. Гоголя </a:t>
            </a:r>
            <a:b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последней сцене "Ревизора"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5500688" cy="62865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Осенью 1835 г. он принимается за написание "Ревизора", сюжет которого подсказан был Пушкиным; работа продвигалась столь успешно, что 18 января 1836 г. он читает комедию на вечере у Жуковского (в присутствии Пушкина, П. А. Вяземского и других), а в феврале-марте уже занят ее постановкой на сцене Александрийского театра. Премьера пьесы состоялась 19 апреля. 25 мая - премьера в Москве, в Малом театре.</a:t>
            </a:r>
          </a:p>
        </p:txBody>
      </p:sp>
      <p:pic>
        <p:nvPicPr>
          <p:cNvPr id="2050" name="Picture 2" descr="Собственноручный рисунок Н.В. Гоголя к последней сцене &quot;Ревизора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285860"/>
            <a:ext cx="3417558" cy="22859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428625"/>
            <a:ext cx="8429625" cy="939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8D22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Гоголь за границей</a:t>
            </a:r>
            <a:endParaRPr lang="ru-RU" i="1" dirty="0">
              <a:solidFill>
                <a:srgbClr val="8D22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357313"/>
            <a:ext cx="8786813" cy="514350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июне 1836 г. Гоголь уезжает из Петербурга в Германию (в общей сложности он прожил за границей около 12 лет). Конец лета и осень проводит в Швейцарии, где принимается за продолжение "Мертвых душ". Сюжет был также подсказан Пушкиным. Работа началась еще в 1835 г., до написания "Ревизора", и сразу же приобрела широкий размах. В Петербурге несколько глав были прочитаны Пушкину, вызвав у него и одобрение и одновременно гнетущее чувство.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В ноябре 1836 г. Гоголь переезжает в Париж, где знакомится с А. Мицкевичем. Затем переезжает в Рим. Здесь в феврале 1837 г., в разгар работы над "Мертвыми душами", он получает потрясшее его известие о гибели Пушкина. В приступе "невыразимой тоски" и горечи Гоголь ощущает "нынешний труд" как "священное завещание" поэта</a:t>
            </a:r>
            <a:r>
              <a:rPr lang="ru-RU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c" pitchFamily="34" charset="0"/>
              </a:rPr>
              <a:t>.</a:t>
            </a:r>
            <a:endParaRPr lang="ru-RU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c" pitchFamily="34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5F497A"/>
      </a:dk1>
      <a:lt1>
        <a:srgbClr val="CCC1D9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B2A2C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1114</Words>
  <Application>Microsoft Office PowerPoint</Application>
  <PresentationFormat>Экран (4:3)</PresentationFormat>
  <Paragraphs>46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Arial</vt:lpstr>
      <vt:lpstr>Odessa Script</vt:lpstr>
      <vt:lpstr>Ariac</vt:lpstr>
      <vt:lpstr>Times New Roman</vt:lpstr>
      <vt:lpstr>Тема Office</vt:lpstr>
      <vt:lpstr>НИКОЛАЙ  ВАСИЛЬЕВИЧ ГОГОЛЬ</vt:lpstr>
      <vt:lpstr>Родился в местечке Великие Сорочинцы Миргородского уезда Полтавской губернии в семье помещика. Назвали Николаем в честь чудотворной иконы святого Николая, хранившейся в церкви села Диканька.</vt:lpstr>
      <vt:lpstr>Отец писателя, Василий Афанасьевич Гоголь-Яновский (1777-1825), служил при Малороссийском почтамте, в 1805 г. уволился с чином коллежского асессора и женился на Марии Ивановне Косяровской (1791-1868), происходившей из помещичьей семьи. По преданию, она была первой красавицей на Полтавщине. Замуж за Василия Афанасьевича она вышла четырнадцати лет. В семье, помимо Николая, было еще пятеро детей.</vt:lpstr>
      <vt:lpstr>Детские годы Гоголь провел в имении родителей Васильевке (другое название - Яновщина). Культурным центром края являлись Кибинцы, имение Д. П. Трощинского (1754-1829), дальнего родственника Гоголей, бывшего министра, выбранного в поветовые маршалы (в уездные предводители дворянства); отец Гоголя исполнял у него обязанности секретаря. В Кибинцах находилась большая библиотека, существовал домашний театр, для к-рого отец Гоголь писал комедии, будучи также его актером и дирижером.</vt:lpstr>
      <vt:lpstr>Нежин. Гимназия высших наук </vt:lpstr>
      <vt:lpstr>Александр Данилевский и его жена Ульяна Похвиснева </vt:lpstr>
      <vt:lpstr>Слайд 7</vt:lpstr>
      <vt:lpstr>Собственноручный рисунок Н.В. Гоголя  к последней сцене "Ревизора"</vt:lpstr>
      <vt:lpstr>Гоголь за границей</vt:lpstr>
      <vt:lpstr>Н.В. Гоголь на террасе виллы З.А. Волконской в Риме.  Рисунок В.А. Жуковского. 3 февраля (22 января) 1839 г.</vt:lpstr>
      <vt:lpstr>Слайд 11</vt:lpstr>
      <vt:lpstr>Дом №7 на Никитском бульваре. Здесь Гоголь  прожил свои последние пять лет</vt:lpstr>
      <vt:lpstr>Слайд 13</vt:lpstr>
      <vt:lpstr>Екатерина Михайловна Хомякова </vt:lpstr>
      <vt:lpstr>Бывшая могила Н.В. Гоголя в Свято-Даниловом  монастыре в Москве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 ВАСИЛЬЕВИЧ ГОГОЛЬ</dc:title>
  <cp:lastModifiedBy>Admin</cp:lastModifiedBy>
  <cp:revision>24</cp:revision>
  <dcterms:modified xsi:type="dcterms:W3CDTF">2010-10-30T12:52:54Z</dcterms:modified>
</cp:coreProperties>
</file>