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689EBA-3D66-419C-8B4F-DE1725DB26B6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5281CA-AF92-4083-BC89-872DAEB3B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85E3B3-2ACD-421A-8BBA-980085F409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71547B-B026-40C2-9670-B99AB315F89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B78DDA-B249-475F-92DB-BC719774FD0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8FF578-1DE6-476D-946A-C0A685D47B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00FE0A-42C7-42BE-99AB-73E29F447A3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3AC20D-0810-414B-A683-86631737BB3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AB834-D641-48C5-B9F7-C3EEC30EBAB0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77CD-DDE1-4460-9663-363ED31F4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73997-1930-4F77-8460-586AC7FB85AF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C6459-C487-4128-B349-0F38A5769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F292-142C-4176-9748-4B5312DA52ED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6726B-1BF3-491D-A761-922122387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8A4AE-2953-4E23-B968-A49BFAA8C14E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FE787-9FA9-4B4E-AB9A-BDA3AC44B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5D134-385A-428C-962D-5859FA2BC74F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90DF2-0BE4-4C26-8875-075D413A7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17A8-4A8E-4087-AFAA-4D14EA00175F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9A35E-9A01-4CEE-B9B1-6697E47A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1A5E4-84D4-44D1-B202-65F4524C52AA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5A1C6-BC6C-478F-87A2-F6554C5B7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97DB5-DA10-4BF9-ACB4-98EB9C927C16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0F3A7-1688-478F-9C0A-504C85378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A19E1-602A-439B-9479-2A0BCCCEB1EF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4BE8D-0A1F-49C1-BA8E-9CF35A71B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B39A8-153B-4D59-A76C-054A72B5BA28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99062-3373-45A0-978A-01B734567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C638-B221-450C-A0EF-471C2A345D9A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7678-E62C-4FF5-A124-0D86DE149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F2079D-61F4-4BCA-AD62-92E04E8CF54B}" type="datetimeFigureOut">
              <a:rPr lang="ru-RU"/>
              <a:pPr>
                <a:defRPr/>
              </a:pPr>
              <a:t>02.07.2013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10A9DF-E80C-443E-8CDC-63F866B9C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ВЕЩИ-</a:t>
            </a:r>
            <a:br>
              <a:rPr lang="ru-RU" dirty="0" smtClean="0"/>
            </a:br>
            <a:r>
              <a:rPr lang="ru-RU" dirty="0" smtClean="0"/>
              <a:t>«ИЗЮМИНКИ»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6600" y="3933825"/>
            <a:ext cx="5867400" cy="1752600"/>
          </a:xfrm>
        </p:spPr>
        <p:txBody>
          <a:bodyPr/>
          <a:lstStyle/>
          <a:p>
            <a:pPr marR="0"/>
            <a:r>
              <a:rPr lang="ru-RU" smtClean="0">
                <a:solidFill>
                  <a:schemeClr val="tx2"/>
                </a:solidFill>
              </a:rPr>
              <a:t>Исполнители: Симонян Мариам</a:t>
            </a:r>
          </a:p>
          <a:p>
            <a:pPr marR="0"/>
            <a:r>
              <a:rPr lang="ru-RU" smtClean="0">
                <a:solidFill>
                  <a:schemeClr val="tx2"/>
                </a:solidFill>
              </a:rPr>
              <a:t>Руководитель: Колосова Надежда Борисовна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/>
              <a:t>Организационно-подготовительный этап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ru-RU" sz="5400" smtClean="0">
                <a:solidFill>
                  <a:srgbClr val="C00000"/>
                </a:solidFill>
              </a:rPr>
              <a:t>Лоскутное шитье</a:t>
            </a:r>
          </a:p>
          <a:p>
            <a:pPr marL="514350" indent="-514350"/>
            <a:r>
              <a:rPr lang="ru-RU" sz="5400" smtClean="0">
                <a:solidFill>
                  <a:srgbClr val="C00000"/>
                </a:solidFill>
              </a:rPr>
              <a:t>Свойства ткани</a:t>
            </a:r>
          </a:p>
          <a:p>
            <a:pPr marL="514350" indent="-514350"/>
            <a:r>
              <a:rPr lang="ru-RU" sz="5400" smtClean="0">
                <a:solidFill>
                  <a:srgbClr val="C00000"/>
                </a:solidFill>
              </a:rPr>
              <a:t>Стирка</a:t>
            </a:r>
          </a:p>
          <a:p>
            <a:pPr marL="514350" indent="-514350"/>
            <a:r>
              <a:rPr lang="ru-RU" sz="5400" smtClean="0">
                <a:solidFill>
                  <a:srgbClr val="C00000"/>
                </a:solidFill>
              </a:rPr>
              <a:t>Немного о цвете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	</a:t>
            </a:r>
            <a:r>
              <a:rPr lang="ru-RU" sz="2800" smtClean="0">
                <a:solidFill>
                  <a:srgbClr val="C00000"/>
                </a:solidFill>
              </a:rPr>
              <a:t>Пэчворк (от англ. </a:t>
            </a:r>
            <a:r>
              <a:rPr lang="en-US" sz="2800" smtClean="0">
                <a:solidFill>
                  <a:srgbClr val="C00000"/>
                </a:solidFill>
              </a:rPr>
              <a:t>Patch </a:t>
            </a:r>
            <a:r>
              <a:rPr lang="ru-RU" sz="2800" smtClean="0">
                <a:solidFill>
                  <a:srgbClr val="C00000"/>
                </a:solidFill>
              </a:rPr>
              <a:t>– заплатка,кусочек ткани и </a:t>
            </a:r>
            <a:r>
              <a:rPr lang="en-US" sz="2800" smtClean="0">
                <a:solidFill>
                  <a:srgbClr val="C00000"/>
                </a:solidFill>
              </a:rPr>
              <a:t>work </a:t>
            </a:r>
            <a:r>
              <a:rPr lang="ru-RU" sz="2800" smtClean="0">
                <a:solidFill>
                  <a:srgbClr val="C00000"/>
                </a:solidFill>
              </a:rPr>
              <a:t>– работа) – это ласкутная техника аппликации или шитье из лоскутков путем накладывания мелких деталей на более крупные.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solidFill>
                  <a:srgbClr val="C00000"/>
                </a:solidFill>
              </a:rPr>
              <a:t>	Квилтинг (</a:t>
            </a:r>
            <a:r>
              <a:rPr lang="en-US" sz="2800" smtClean="0">
                <a:solidFill>
                  <a:srgbClr val="C00000"/>
                </a:solidFill>
              </a:rPr>
              <a:t>quilting</a:t>
            </a:r>
            <a:r>
              <a:rPr lang="ru-RU" sz="2800" smtClean="0">
                <a:solidFill>
                  <a:srgbClr val="C00000"/>
                </a:solidFill>
              </a:rPr>
              <a:t> – сшивание, простегивание) включает в себя несколько видов техник рукоделия, включая лоскутную технику пэчворк, аппликацию, вышивку, традиционные для квилтинга стежки и строчки.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Исторические сведения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C00000"/>
                </a:solidFill>
              </a:rPr>
              <a:t>Лоскутное шитье имеет богатую 					многовековую историю…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C00000"/>
                </a:solidFill>
              </a:rPr>
              <a:t>	Работы в технике пэчворк можно встретить в Азии, Африке, Европе.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C00000"/>
                </a:solidFill>
              </a:rPr>
              <a:t>	В Древней Руси лоскутное шитье было широко распространено в деревнях.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91513" cy="7921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Звездочка обдумывания</a:t>
            </a: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395288" y="5373688"/>
            <a:ext cx="8497887" cy="11509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1268413"/>
            <a:ext cx="2089150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Технология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2500" y="1484313"/>
            <a:ext cx="2087563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Потребности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288" y="2636838"/>
            <a:ext cx="2160587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err="1">
                <a:solidFill>
                  <a:srgbClr val="C00000"/>
                </a:solidFill>
              </a:rPr>
              <a:t>Экологичность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4149725"/>
            <a:ext cx="2305050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Себестоимость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2500" y="3141663"/>
            <a:ext cx="2087563" cy="7921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Вещи -«изюминки»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7813" y="5589588"/>
            <a:ext cx="2087562" cy="9350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Художественно-эстетическое оформление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5661025"/>
            <a:ext cx="2665412" cy="720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Оригинальность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732588" y="4149725"/>
            <a:ext cx="2087562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Безопасность 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732588" y="2708275"/>
            <a:ext cx="2087562" cy="792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Материалы, инструменты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32588" y="1268413"/>
            <a:ext cx="2087562" cy="792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Модели</a:t>
            </a:r>
          </a:p>
        </p:txBody>
      </p:sp>
      <p:cxnSp>
        <p:nvCxnSpPr>
          <p:cNvPr id="18" name="Прямая со стрелкой 17"/>
          <p:cNvCxnSpPr>
            <a:endCxn id="7" idx="3"/>
          </p:cNvCxnSpPr>
          <p:nvPr/>
        </p:nvCxnSpPr>
        <p:spPr>
          <a:xfrm rot="16200000" flipV="1">
            <a:off x="2466181" y="1683545"/>
            <a:ext cx="1476375" cy="1439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3996532" y="2709069"/>
            <a:ext cx="863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6" idx="1"/>
          </p:cNvCxnSpPr>
          <p:nvPr/>
        </p:nvCxnSpPr>
        <p:spPr>
          <a:xfrm flipV="1">
            <a:off x="5003800" y="1665288"/>
            <a:ext cx="1728788" cy="1476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5" idx="1"/>
          </p:cNvCxnSpPr>
          <p:nvPr/>
        </p:nvCxnSpPr>
        <p:spPr>
          <a:xfrm flipV="1">
            <a:off x="5580063" y="3105150"/>
            <a:ext cx="1152525" cy="252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4" idx="1"/>
          </p:cNvCxnSpPr>
          <p:nvPr/>
        </p:nvCxnSpPr>
        <p:spPr>
          <a:xfrm>
            <a:off x="5580063" y="3716338"/>
            <a:ext cx="1152525" cy="82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4536281" y="4185444"/>
            <a:ext cx="1655763" cy="1152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2" idx="0"/>
          </p:cNvCxnSpPr>
          <p:nvPr/>
        </p:nvCxnSpPr>
        <p:spPr>
          <a:xfrm rot="5400000">
            <a:off x="2574131" y="3952082"/>
            <a:ext cx="1655763" cy="1619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1"/>
            <a:endCxn id="9" idx="3"/>
          </p:cNvCxnSpPr>
          <p:nvPr/>
        </p:nvCxnSpPr>
        <p:spPr>
          <a:xfrm rot="10800000">
            <a:off x="2555875" y="3033713"/>
            <a:ext cx="936625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V="1">
            <a:off x="2555875" y="3860800"/>
            <a:ext cx="936625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Мое изделие</a:t>
            </a:r>
          </a:p>
        </p:txBody>
      </p:sp>
      <p:pic>
        <p:nvPicPr>
          <p:cNvPr id="24578" name="Picture 2" descr="C:\Documents and Settings\Пользователь\Рабочий стол\Мариам\SDC1156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46238" y="1935163"/>
            <a:ext cx="58515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53</Words>
  <Application>Microsoft Office PowerPoint</Application>
  <PresentationFormat>Экран (4:3)</PresentationFormat>
  <Paragraphs>32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ВЕЩИ- «ИЗЮМИНКИ»</vt:lpstr>
      <vt:lpstr>Организационно-подготовительный этап</vt:lpstr>
      <vt:lpstr>Слайд 3</vt:lpstr>
      <vt:lpstr>Исторические сведения</vt:lpstr>
      <vt:lpstr>Звездочка обдумывания</vt:lpstr>
      <vt:lpstr>Мое изделие</vt:lpstr>
    </vt:vector>
  </TitlesOfParts>
  <Company>Компьютер пользователя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ВЕЩИ- «ИЗЮМИНКИ»</dc:title>
  <dc:creator>Simonyan</dc:creator>
  <cp:lastModifiedBy>1</cp:lastModifiedBy>
  <cp:revision>24</cp:revision>
  <dcterms:created xsi:type="dcterms:W3CDTF">2010-11-20T13:32:39Z</dcterms:created>
  <dcterms:modified xsi:type="dcterms:W3CDTF">2013-07-01T20:25:24Z</dcterms:modified>
</cp:coreProperties>
</file>