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0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2F0B0F-FF7D-4F07-B017-F49279D3FF92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6C5E10-716F-4AFB-8907-18FC68C23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  <a:cs typeface="Kalinga" pitchFamily="34" charset="0"/>
              </a:rPr>
              <a:t>Я – это я</a:t>
            </a:r>
            <a:endParaRPr lang="ru-RU" sz="7200" dirty="0">
              <a:latin typeface="Monotype Corsiva" pitchFamily="66" charset="0"/>
              <a:cs typeface="Kaling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7520880" cy="168059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Самопрезентация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 ученицы 9 класса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МБОУ СОШ №22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Симонян Мариам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Школа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3429024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Друзья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Содержимое 3" descr="P3241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44991">
            <a:off x="3126866" y="1683795"/>
            <a:ext cx="1863942" cy="2485256"/>
          </a:xfrm>
        </p:spPr>
      </p:pic>
      <p:pic>
        <p:nvPicPr>
          <p:cNvPr id="5" name="Рисунок 4" descr="SDC12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6543">
            <a:off x="1233035" y="121680"/>
            <a:ext cx="1640954" cy="2812018"/>
          </a:xfrm>
          <a:prstGeom prst="rect">
            <a:avLst/>
          </a:prstGeom>
        </p:spPr>
      </p:pic>
      <p:pic>
        <p:nvPicPr>
          <p:cNvPr id="2050" name="Picture 2" descr="C:\Documents and Settings\Administrator\Рабочий стол\x_51307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134">
            <a:off x="6837978" y="177216"/>
            <a:ext cx="1433511" cy="2101555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Мои документы\Мои рисунки\фотки\100SSCAM\SDC12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52278">
            <a:off x="6810205" y="2462501"/>
            <a:ext cx="2119327" cy="158949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Рабочий стол\x_403c4a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382">
            <a:off x="6769586" y="4294560"/>
            <a:ext cx="1571636" cy="2361363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Рабочий стол\x_7d3c8c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58602">
            <a:off x="5078547" y="3206590"/>
            <a:ext cx="1885930" cy="2287353"/>
          </a:xfrm>
          <a:prstGeom prst="rect">
            <a:avLst/>
          </a:prstGeom>
          <a:noFill/>
        </p:spPr>
      </p:pic>
      <p:pic>
        <p:nvPicPr>
          <p:cNvPr id="2054" name="Picture 6" descr="C:\Documents and Settings\Administrator\Рабочий стол\x_b59837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337">
            <a:off x="791171" y="3414126"/>
            <a:ext cx="1928826" cy="2571768"/>
          </a:xfrm>
          <a:prstGeom prst="rect">
            <a:avLst/>
          </a:prstGeom>
          <a:noFill/>
        </p:spPr>
      </p:pic>
      <p:pic>
        <p:nvPicPr>
          <p:cNvPr id="2055" name="Picture 7" descr="C:\Documents and Settings\Administrator\Рабочий стол\x_bb1a5f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23463">
            <a:off x="5051242" y="1524254"/>
            <a:ext cx="2088647" cy="1175765"/>
          </a:xfrm>
          <a:prstGeom prst="rect">
            <a:avLst/>
          </a:prstGeom>
          <a:noFill/>
        </p:spPr>
      </p:pic>
      <p:pic>
        <p:nvPicPr>
          <p:cNvPr id="2056" name="Picture 8" descr="C:\Documents and Settings\Administrator\Рабочий стол\x_74b398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4714884"/>
            <a:ext cx="247651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hb93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143116"/>
            <a:ext cx="2547942" cy="2547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Мои увлечения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4" name="Содержимое 3" descr="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86512" y="4857760"/>
            <a:ext cx="2657479" cy="1763315"/>
          </a:xfrm>
        </p:spPr>
      </p:pic>
      <p:pic>
        <p:nvPicPr>
          <p:cNvPr id="5" name="Рисунок 4" descr="6c71554c5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214422"/>
            <a:ext cx="2071702" cy="1653218"/>
          </a:xfrm>
          <a:prstGeom prst="rect">
            <a:avLst/>
          </a:prstGeom>
        </p:spPr>
      </p:pic>
      <p:pic>
        <p:nvPicPr>
          <p:cNvPr id="6" name="Рисунок 5" descr="embroidery_mesh_tot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857760"/>
            <a:ext cx="1714480" cy="1815332"/>
          </a:xfrm>
          <a:prstGeom prst="rect">
            <a:avLst/>
          </a:prstGeom>
        </p:spPr>
      </p:pic>
      <p:pic>
        <p:nvPicPr>
          <p:cNvPr id="7" name="Рисунок 6" descr="f7a9cc2df6f6ec64c95c90c71e5de9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500438"/>
            <a:ext cx="1785950" cy="2966981"/>
          </a:xfrm>
          <a:prstGeom prst="rect">
            <a:avLst/>
          </a:prstGeom>
        </p:spPr>
      </p:pic>
      <p:pic>
        <p:nvPicPr>
          <p:cNvPr id="8" name="Рисунок 7" descr="InternetKilledThe50Thing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3071810"/>
            <a:ext cx="2071702" cy="1512343"/>
          </a:xfrm>
          <a:prstGeom prst="rect">
            <a:avLst/>
          </a:prstGeom>
        </p:spPr>
      </p:pic>
      <p:pic>
        <p:nvPicPr>
          <p:cNvPr id="10" name="Рисунок 9" descr="anyu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1928802"/>
            <a:ext cx="1562096" cy="2333846"/>
          </a:xfrm>
          <a:prstGeom prst="rect">
            <a:avLst/>
          </a:prstGeom>
        </p:spPr>
      </p:pic>
      <p:pic>
        <p:nvPicPr>
          <p:cNvPr id="11" name="Рисунок 10" descr="13033024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330" y="357166"/>
            <a:ext cx="1766888" cy="252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ke_shinoda_01_by_designsbytopher-d34jy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4143372" cy="2590066"/>
          </a:xfrm>
        </p:spPr>
      </p:pic>
      <p:pic>
        <p:nvPicPr>
          <p:cNvPr id="5" name="Рисунок 4" descr="Linkin+Park+2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4658964" cy="3214686"/>
          </a:xfrm>
          <a:prstGeom prst="rect">
            <a:avLst/>
          </a:prstGeom>
        </p:spPr>
      </p:pic>
      <p:pic>
        <p:nvPicPr>
          <p:cNvPr id="3074" name="Picture 2" descr="C:\Documents and Settings\Administrator\Рабочий стол\DJ+Tiesto+Ties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Рабочий стол\1206611569_system-of-a-down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446992"/>
            <a:ext cx="3214678" cy="241100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Рабочий стол\Adele02PA250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290" y="2571744"/>
            <a:ext cx="3214710" cy="2143140"/>
          </a:xfrm>
          <a:prstGeom prst="rect">
            <a:avLst/>
          </a:prstGeom>
          <a:noFill/>
        </p:spPr>
      </p:pic>
      <p:pic>
        <p:nvPicPr>
          <p:cNvPr id="8" name="Рисунок 7" descr="kinopoisk.ru-Mihran-Tsarukyan-18024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86298"/>
            <a:ext cx="2714334" cy="2071702"/>
          </a:xfrm>
          <a:prstGeom prst="rect">
            <a:avLst/>
          </a:prstGeom>
        </p:spPr>
      </p:pic>
      <p:pic>
        <p:nvPicPr>
          <p:cNvPr id="9" name="Рисунок 8" descr="people-singer-adele-1-mask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2428868"/>
            <a:ext cx="3135306" cy="2096736"/>
          </a:xfrm>
          <a:prstGeom prst="rect">
            <a:avLst/>
          </a:prstGeom>
        </p:spPr>
      </p:pic>
      <p:pic>
        <p:nvPicPr>
          <p:cNvPr id="10" name="Рисунок 9" descr="prev_video-10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214686"/>
            <a:ext cx="2814325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2714644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Музыка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Содержимое 3" descr="SDC10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2929632" cy="2197224"/>
          </a:xfrm>
        </p:spPr>
      </p:pic>
      <p:pic>
        <p:nvPicPr>
          <p:cNvPr id="5" name="Рисунок 4" descr="DSC06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571480"/>
            <a:ext cx="2855208" cy="2141406"/>
          </a:xfrm>
          <a:prstGeom prst="rect">
            <a:avLst/>
          </a:prstGeom>
        </p:spPr>
      </p:pic>
      <p:pic>
        <p:nvPicPr>
          <p:cNvPr id="1026" name="Picture 2" descr="C:\Documents and Settings\Administrator\Мои документы\Мои рисунки\Результаты олимпиады по сольфеджио 2011\Фото олимпиада\DSC07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714752"/>
            <a:ext cx="2555836" cy="191687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Мои документы\Мои рисунки\Мариам\Хор Фантазия в Меркушино 24.04.2011\IMG_8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4271762" cy="2847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57364"/>
            <a:ext cx="8783964" cy="285752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AnastasiaScript" pitchFamily="2" charset="0"/>
              </a:rPr>
              <a:t>Спасибо за внимание!</a:t>
            </a:r>
            <a:endParaRPr lang="ru-RU" sz="8800" dirty="0"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23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Я – это я</vt:lpstr>
      <vt:lpstr>Школа</vt:lpstr>
      <vt:lpstr>Друзья</vt:lpstr>
      <vt:lpstr>Мои увлечения</vt:lpstr>
      <vt:lpstr>Слайд 5</vt:lpstr>
      <vt:lpstr>Музыка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это я</dc:title>
  <dc:creator>1</dc:creator>
  <cp:lastModifiedBy>Admin</cp:lastModifiedBy>
  <cp:revision>23</cp:revision>
  <dcterms:created xsi:type="dcterms:W3CDTF">2012-03-08T08:33:25Z</dcterms:created>
  <dcterms:modified xsi:type="dcterms:W3CDTF">2012-03-12T19:43:44Z</dcterms:modified>
</cp:coreProperties>
</file>