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9995-E91D-416D-847C-D4613ADDA78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5C8D-4D5B-4768-A9CD-D18A6F5F4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5C8D-4D5B-4768-A9CD-D18A6F5F41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B420-D145-4D16-B4E4-FAC5653E76F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F7E9-BBAB-44D6-B959-48E3FD511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Верхотурье – духовный центр Урала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6143644"/>
            <a:ext cx="3914780" cy="495288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Прокофий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АРТЕМЬЕВ.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Верхотурья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1770. Бумага, офорт, акварель.</a:t>
            </a:r>
          </a:p>
        </p:txBody>
      </p:sp>
      <p:pic>
        <p:nvPicPr>
          <p:cNvPr id="18434" name="Picture 2" descr="http://www.xmgallery.ru/app/exhebs/gallery/exhebs_19_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500306"/>
            <a:ext cx="5720597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214290"/>
            <a:ext cx="7715304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Выполнили</a:t>
            </a:r>
            <a:r>
              <a:rPr lang="ru-RU" sz="32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ученицы 10 «А» класса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Виктория </a:t>
            </a:r>
            <a:r>
              <a:rPr lang="ru-RU" sz="3200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Сайфутдинов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32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Мариам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Симонян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785926"/>
            <a:ext cx="4543428" cy="25114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Симеон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Верхотурский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img-fotki.yandex.ru/get/21/liblion.98/0_b4b7_c440bd6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000375" cy="545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08266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Известные жители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3043230" cy="685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Фёдор Лопухин</a:t>
            </a:r>
          </a:p>
        </p:txBody>
      </p:sp>
      <p:pic>
        <p:nvPicPr>
          <p:cNvPr id="29698" name="Picture 2" descr="http://www.rulex.ru/portret/05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357586" cy="462227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29058" y="1357298"/>
            <a:ext cx="478634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Походяшин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Максим Михайлович</a:t>
            </a:r>
          </a:p>
        </p:txBody>
      </p:sp>
      <p:pic>
        <p:nvPicPr>
          <p:cNvPr id="29700" name="Picture 4" descr="http://ruspeople.clow.ru/imgsm/2d3d46383a3b3e3f3534384f-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928802"/>
            <a:ext cx="412789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928670"/>
            <a:ext cx="4186238" cy="654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Белкин Вениамин Павлович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3043230" cy="4714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Григорий Распутин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adagamov.com/photo_ru/006ras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2817196" cy="4357718"/>
          </a:xfrm>
          <a:prstGeom prst="rect">
            <a:avLst/>
          </a:prstGeom>
          <a:noFill/>
        </p:spPr>
      </p:pic>
      <p:pic>
        <p:nvPicPr>
          <p:cNvPr id="30722" name="Picture 2" descr="http://www.rulex.ru/rpg/WebPict/fullpic/0109-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05910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ews29.ru/images/news/big/1263196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45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5143512"/>
            <a:ext cx="3571900" cy="13573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Верхотурья утвержден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июля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1783 года вместе с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гербами Пермского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наместничества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www.bankgorodov.ru/coa/315143_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52"/>
            <a:ext cx="3028693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Верхотурская ГЭС </a:t>
            </a:r>
          </a:p>
        </p:txBody>
      </p:sp>
      <p:pic>
        <p:nvPicPr>
          <p:cNvPr id="21506" name="Picture 2" descr="http://www.geocaching.su/photos/albums/6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38179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wallpaperpimper.com/wallpaper/Flower/Flower_Art/Flower-Art-Cherry-Blossom-1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Верхотурье — центр православия на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Урале…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428868"/>
            <a:ext cx="6429420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Николаевский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монастырь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Покровский женский монастырь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Кремль. Троицкий собор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Николаевский монастырь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allpaper.goodfon.ru/image/223559-1152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57229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Крестовоздвиженский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File:Крестовоздвиженский собор в Верхотур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8179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Преображенская 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Симеоно-Аннинская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надвратная церкви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File:Верхотурье. Надвратная церковь монас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643438" cy="348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File:Преображенская церковь в Верхотур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66728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285720" y="6072206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Покровский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женский монастырь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mitropolia.kz/images/stories/arhVisity/01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67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14282" y="6000768"/>
            <a:ext cx="71438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Кремль. Троицкий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собор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Верхотурье\Троицкий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685336" cy="51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68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Верхотурье – духовный центр Урала</vt:lpstr>
      <vt:lpstr>Слайд 2</vt:lpstr>
      <vt:lpstr>Верхотурская ГЭС </vt:lpstr>
      <vt:lpstr>Верхотурье — центр православия на Урале…</vt:lpstr>
      <vt:lpstr>Николаевский монастырь </vt:lpstr>
      <vt:lpstr>Крестовоздвиженский собор</vt:lpstr>
      <vt:lpstr>Преображенская и Симеоно-Аннинская надвратная церкви </vt:lpstr>
      <vt:lpstr>Покровский женский монастырь</vt:lpstr>
      <vt:lpstr>Кремль. Троицкий собор </vt:lpstr>
      <vt:lpstr>Симеон Верхотурский</vt:lpstr>
      <vt:lpstr>Известные жители</vt:lpstr>
      <vt:lpstr>Белкин Вениамин Павлович 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Верхотурье – духовный центр Урала</dc:title>
  <dc:creator>Яремчук</dc:creator>
  <cp:lastModifiedBy>1</cp:lastModifiedBy>
  <cp:revision>17</cp:revision>
  <dcterms:created xsi:type="dcterms:W3CDTF">2012-12-17T11:30:01Z</dcterms:created>
  <dcterms:modified xsi:type="dcterms:W3CDTF">2012-12-18T03:57:55Z</dcterms:modified>
</cp:coreProperties>
</file>