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8" r:id="rId3"/>
    <p:sldId id="265" r:id="rId4"/>
    <p:sldId id="260" r:id="rId5"/>
    <p:sldId id="282" r:id="rId6"/>
    <p:sldId id="271" r:id="rId7"/>
    <p:sldId id="279" r:id="rId8"/>
    <p:sldId id="266" r:id="rId9"/>
    <p:sldId id="262" r:id="rId10"/>
    <p:sldId id="277" r:id="rId11"/>
    <p:sldId id="276" r:id="rId12"/>
    <p:sldId id="275" r:id="rId13"/>
    <p:sldId id="273" r:id="rId14"/>
    <p:sldId id="272" r:id="rId15"/>
    <p:sldId id="269" r:id="rId16"/>
    <p:sldId id="274" r:id="rId17"/>
    <p:sldId id="278" r:id="rId18"/>
    <p:sldId id="259" r:id="rId19"/>
    <p:sldId id="284" r:id="rId20"/>
    <p:sldId id="288" r:id="rId21"/>
    <p:sldId id="285" r:id="rId22"/>
    <p:sldId id="287" r:id="rId23"/>
    <p:sldId id="289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05" autoAdjust="0"/>
    <p:restoredTop sz="94660"/>
  </p:normalViewPr>
  <p:slideViewPr>
    <p:cSldViewPr>
      <p:cViewPr>
        <p:scale>
          <a:sx n="57" d="100"/>
          <a:sy n="57" d="100"/>
        </p:scale>
        <p:origin x="-85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76813-FCDF-4D65-B164-0892EF63928A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5DD9-619B-4BEB-B552-2ED71FCF74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488" y="2130425"/>
            <a:ext cx="5600712" cy="1227137"/>
          </a:xfrm>
        </p:spPr>
        <p:txBody>
          <a:bodyPr>
            <a:normAutofit/>
          </a:bodyPr>
          <a:lstStyle>
            <a:lvl1pPr>
              <a:defRPr sz="360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86116" y="3571876"/>
            <a:ext cx="4629160" cy="97156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3174" y="5076840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43174" y="889015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6" y="5072063"/>
            <a:ext cx="4143374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5" y="5072074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/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643188" y="0"/>
            <a:ext cx="59721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643188" y="1600200"/>
            <a:ext cx="604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92EA25-E4C9-4D68-8818-0B445CBD4764}" type="datetimeFigureOut">
              <a:rPr lang="ru-RU"/>
              <a:pPr>
                <a:defRPr/>
              </a:pPr>
              <a:t>18.05.2011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D575C18-68A5-44E6-B645-5091EEC3F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Segoe Scrip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Segoe Scrip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Segoe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Segoe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Segoe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Documents%20and%20Settings\&#1050;&#1091;&#1087;&#1088;&#1080;&#1081;_&#1053;_&#1048;\&#1056;&#1072;&#1073;&#1086;&#1095;&#1080;&#1081;%20&#1089;&#1090;&#1086;&#1083;\&#1053;&#1072;&#1090;&#1072;&#1083;&#1100;&#1103;%20&#1050;&#1091;&#1087;&#1088;&#1080;&#1081;\&#1042;&#1089;&#1077;%20&#1087;&#1072;&#1087;&#1082;&#1080;%20&#1050;&#1091;&#1087;&#1088;&#1080;&#1081;\&#1052;&#1072;&#1090;&#1077;&#1088;&#1080;&#1072;&#1083;&#1099;%20&#1082;%20&#1082;&#1086;&#1085;&#1082;%20&#1059;&#1095;&#1080;&#1090;%20&#1075;&#1086;&#1076;&#1072;\HHH.mp3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1214422"/>
            <a:ext cx="5643602" cy="171451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anchor="b">
            <a:prstTxWarp prst="textInflat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4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99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14810" y="3786190"/>
            <a:ext cx="4643470" cy="857256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endParaRPr lang="ru-RU" sz="1400" b="1" i="1" dirty="0">
              <a:solidFill>
                <a:srgbClr val="660033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4" name="HHH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59788" y="6092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428860" y="0"/>
            <a:ext cx="7000892" cy="16557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33333"/>
              </a:avLst>
            </a:prstTxWarp>
          </a:bodyPr>
          <a:lstStyle/>
          <a:p>
            <a:pPr algn="ctr"/>
            <a:endParaRPr lang="ru-RU" sz="4800" kern="10" dirty="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31667" y="1142984"/>
            <a:ext cx="6412333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Здравствуйте,</a:t>
            </a:r>
          </a:p>
          <a:p>
            <a:r>
              <a:rPr lang="ru-RU" sz="8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это мы!!!</a:t>
            </a:r>
            <a:endParaRPr lang="ru-RU" sz="8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numSld="2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214290"/>
            <a:ext cx="63579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Деркач Тамара Павловна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учитель математики</a:t>
            </a:r>
            <a:endParaRPr lang="ru-RU" sz="4400" dirty="0"/>
          </a:p>
        </p:txBody>
      </p:sp>
      <p:pic>
        <p:nvPicPr>
          <p:cNvPr id="4" name="Рисунок 3" descr="IMG_4385.JPG"/>
          <p:cNvPicPr>
            <a:picLocks noChangeAspect="1"/>
          </p:cNvPicPr>
          <p:nvPr/>
        </p:nvPicPr>
        <p:blipFill>
          <a:blip r:embed="rId2" cstate="print"/>
          <a:srcRect l="4651" t="7752" r="3488"/>
          <a:stretch>
            <a:fillRect/>
          </a:stretch>
        </p:blipFill>
        <p:spPr>
          <a:xfrm>
            <a:off x="4071934" y="2928934"/>
            <a:ext cx="4659689" cy="3509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596" y="1785926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 Призёр конкурса «Учитель года – 2010»</a:t>
            </a:r>
          </a:p>
          <a:p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 Подготовила команду  участницу проекта «МИФИКИ»  </a:t>
            </a:r>
            <a:r>
              <a:rPr lang="ru-RU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4563" y="285750"/>
            <a:ext cx="5643562" cy="5000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0"/>
            <a:ext cx="6572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Богатырёв Сергей Аркадьевич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учитель физкультуры</a:t>
            </a:r>
            <a:endParaRPr lang="ru-RU" sz="4400" dirty="0"/>
          </a:p>
        </p:txBody>
      </p:sp>
      <p:pic>
        <p:nvPicPr>
          <p:cNvPr id="6" name="Рисунок 5" descr="IMG_4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23216" y="1919868"/>
            <a:ext cx="3929058" cy="2946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6248" y="1857364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Победитель конкурса «Мастер педагогического труда по физкультурно- оздоровительной и спортивной работе»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Подготовил победителей районных олимпиад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57356" y="0"/>
            <a:ext cx="678661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Вейкум Галина Васильевна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учитель литературы</a:t>
            </a:r>
            <a:endParaRPr lang="ru-RU" sz="4400" dirty="0"/>
          </a:p>
        </p:txBody>
      </p:sp>
      <p:pic>
        <p:nvPicPr>
          <p:cNvPr id="4" name="Рисунок 3" descr="IMG_4435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rcRect l="38373" b="24031"/>
          <a:stretch>
            <a:fillRect/>
          </a:stretch>
        </p:blipFill>
        <p:spPr>
          <a:xfrm>
            <a:off x="428596" y="1714488"/>
            <a:ext cx="3786182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9124" y="1785926"/>
            <a:ext cx="428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 областной заочной олимпиады учителей русского языка – 2010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Подготовила победителя районной конференции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«Летопись сибирских деревень»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4563" y="285750"/>
            <a:ext cx="5643562" cy="5000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10" y="0"/>
            <a:ext cx="75009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Коваленко Лариса Васильевна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Учитель черчения, ИЗО</a:t>
            </a:r>
            <a:endParaRPr lang="ru-RU" sz="4400" dirty="0"/>
          </a:p>
        </p:txBody>
      </p:sp>
      <p:pic>
        <p:nvPicPr>
          <p:cNvPr id="4" name="Рисунок 3" descr="IMG_4502.JPG"/>
          <p:cNvPicPr>
            <a:picLocks noChangeAspect="1"/>
          </p:cNvPicPr>
          <p:nvPr/>
        </p:nvPicPr>
        <p:blipFill>
          <a:blip r:embed="rId2" cstate="print"/>
          <a:srcRect l="11702" t="19858" r="14893" b="19148"/>
          <a:stretch>
            <a:fillRect/>
          </a:stretch>
        </p:blipFill>
        <p:spPr>
          <a:xfrm>
            <a:off x="4214810" y="2357430"/>
            <a:ext cx="4520530" cy="30718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1928802"/>
            <a:ext cx="4286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 победителей и призёров 9 районных конкурсов: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«Красота спасёт мир»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«Радуга талантов»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«Искорки надежды»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«Твори, выдумывай, пробуй» …</a:t>
            </a:r>
          </a:p>
          <a:p>
            <a:pPr algn="ctr">
              <a:buFontTx/>
              <a:buChar char="-"/>
            </a:pPr>
            <a:endParaRPr lang="ru-RU" sz="2000" b="1" dirty="0" smtClean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488" y="500042"/>
            <a:ext cx="6072230" cy="642942"/>
          </a:xfrm>
          <a:prstGeom prst="rect">
            <a:avLst/>
          </a:prstGeom>
        </p:spPr>
        <p:txBody>
          <a:bodyPr anchor="b">
            <a:prstTxWarp prst="textCanUp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050" b="1" i="1" dirty="0">
              <a:ln w="1905"/>
              <a:solidFill>
                <a:srgbClr val="00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0"/>
            <a:ext cx="6035627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Елюбаева Анара Асаиновна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учитель биологии</a:t>
            </a:r>
            <a:endParaRPr lang="ru-RU" dirty="0"/>
          </a:p>
        </p:txBody>
      </p:sp>
      <p:pic>
        <p:nvPicPr>
          <p:cNvPr id="2050" name="Picture 2" descr="C:\Documents and Settings\Куприй\Рабочий стол\Фотокамера\К слету\IMG_4436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928926" y="2857496"/>
            <a:ext cx="4962457" cy="37218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71670" y="1428736"/>
            <a:ext cx="6860981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Участник районного конкурса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«Мисс  «Золотая осень – 2010»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рамках Года учителя</a:t>
            </a:r>
          </a:p>
          <a:p>
            <a:r>
              <a:rPr lang="ru-RU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0"/>
            <a:ext cx="62151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Сильченко Юлия Юрьевна</a:t>
            </a:r>
          </a:p>
          <a:p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учитель русского языка</a:t>
            </a:r>
            <a:endParaRPr lang="ru-RU" sz="4400" dirty="0"/>
          </a:p>
        </p:txBody>
      </p:sp>
      <p:pic>
        <p:nvPicPr>
          <p:cNvPr id="4" name="Рисунок 3" descr="IMG_4440.JPG"/>
          <p:cNvPicPr>
            <a:picLocks noChangeAspect="1"/>
          </p:cNvPicPr>
          <p:nvPr/>
        </p:nvPicPr>
        <p:blipFill>
          <a:blip r:embed="rId2" cstate="print"/>
          <a:srcRect l="2532" t="3376" r="2531" b="7173"/>
          <a:stretch>
            <a:fillRect/>
          </a:stretch>
        </p:blipFill>
        <p:spPr>
          <a:xfrm>
            <a:off x="4071934" y="2285992"/>
            <a:ext cx="4857752" cy="34328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1571612"/>
            <a:ext cx="44291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Победитель конкурса «Здравствуйте, девочки!»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рамках Года учителя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Подготовила победителя районного конкурса сочинений, посвящённого Году ребёнка </a:t>
            </a: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488" y="500042"/>
            <a:ext cx="6072230" cy="642942"/>
          </a:xfrm>
          <a:prstGeom prst="rect">
            <a:avLst/>
          </a:prstGeom>
        </p:spPr>
        <p:txBody>
          <a:bodyPr anchor="b">
            <a:prstTxWarp prst="textCanUp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050" b="1" i="1" dirty="0">
              <a:ln w="1905"/>
              <a:solidFill>
                <a:srgbClr val="00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7486" y="500042"/>
            <a:ext cx="693651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Фелькер Татьяна Фердинандовна</a:t>
            </a:r>
          </a:p>
          <a:p>
            <a:pPr algn="ctr"/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старшая вожатая</a:t>
            </a:r>
            <a:endParaRPr lang="ru-RU" sz="4000" dirty="0"/>
          </a:p>
        </p:txBody>
      </p:sp>
      <p:pic>
        <p:nvPicPr>
          <p:cNvPr id="8" name="Рисунок 7" descr="IMG_44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496"/>
            <a:ext cx="4381498" cy="3286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86248" y="2143116"/>
            <a:ext cx="50720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Грамота в номинации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«Школьный кудесник» в рамках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Года учителя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Грамота Совета ветеранов за работу «Отряд милосердия -2011»</a:t>
            </a:r>
            <a:endParaRPr lang="ru-RU" sz="2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4876" y="4000504"/>
            <a:ext cx="3929058" cy="2286016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400" dirty="0"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29250" y="3286125"/>
            <a:ext cx="3214688" cy="1571625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38" y="1214438"/>
            <a:ext cx="2786062" cy="40005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38" y="642938"/>
            <a:ext cx="2714625" cy="4500562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357166"/>
            <a:ext cx="2786082" cy="478634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4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glow rad="101600">
                  <a:srgbClr val="99FF66">
                    <a:alpha val="60000"/>
                  </a:srgbClr>
                </a:glow>
                <a:reflection blurRad="12700" stA="28000" endPos="45000" dist="1000" dir="5400000" sy="-100000" algn="bl" rotWithShape="0"/>
              </a:effectLst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14356"/>
            <a:ext cx="888307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Самые важные годы человек проводит в школе.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Нам, ученикам, повезло: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учимся в замечательной школе!!!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428868"/>
            <a:ext cx="5429288" cy="4071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Вяткина Анастасия 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</a:t>
            </a:r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ченица  9 «б» класса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643050"/>
            <a:ext cx="414340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место в р. конкурсе «Ученик года 2011» 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Участница обл. конкурса мультимедийных презентаций «Мой любимый учитель»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Дипломы победителя Всероссийского и областного конкурса «Безопасное колесо»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Участница Международного конкурса «Школа будущего – 2011»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Ряд публикаций в журнале «Волшебный»  </a:t>
            </a:r>
            <a:endParaRPr lang="ru-RU" sz="1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71612"/>
            <a:ext cx="4383638" cy="32877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14290"/>
            <a:ext cx="86439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Солотюшина Алена - отличница</a:t>
            </a:r>
            <a:endParaRPr lang="ru-RU" sz="4400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071546"/>
            <a:ext cx="4000621" cy="4214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1643050"/>
            <a:ext cx="3664336" cy="353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Победитель школьной,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</a:t>
            </a: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айонной ,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ризер областной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олимпиады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ОБЖ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Победитель 3 областных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конкурсов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«Безопасное колесо» </a:t>
            </a:r>
          </a:p>
          <a:p>
            <a:endParaRPr lang="ru-RU" sz="32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4563" y="285750"/>
            <a:ext cx="5643562" cy="5000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Segoe Script" pitchFamily="34" charset="0"/>
              <a:ea typeface="+mj-ea"/>
              <a:cs typeface="+mj-cs"/>
            </a:endParaRPr>
          </a:p>
        </p:txBody>
      </p:sp>
      <p:pic>
        <p:nvPicPr>
          <p:cNvPr id="11" name="Picture 27"/>
          <p:cNvPicPr>
            <a:picLocks noChangeAspect="1" noChangeArrowheads="1"/>
          </p:cNvPicPr>
          <p:nvPr/>
        </p:nvPicPr>
        <p:blipFill>
          <a:blip r:embed="rId2"/>
          <a:srcRect t="11182" r="18643"/>
          <a:stretch>
            <a:fillRect/>
          </a:stretch>
        </p:blipFill>
        <p:spPr bwMode="auto">
          <a:xfrm>
            <a:off x="1357290" y="2214554"/>
            <a:ext cx="5722341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571480"/>
            <a:ext cx="85298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Коллектив наш небольшой,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но спаянный и дружный, веселый и остроумный</a:t>
            </a:r>
            <a:endParaRPr lang="ru-RU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уприй\Рабочий стол\Фотокамера\Я!!! 2010\Мой класс\Осенний бал 2010 фото+видео\IMG_3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85926"/>
            <a:ext cx="3186058" cy="42480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357422" y="285728"/>
            <a:ext cx="6286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Деркач  Мария - отличница 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6"/>
            <a:ext cx="428628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Победитель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 школьных олимпиад</a:t>
            </a:r>
          </a:p>
          <a:p>
            <a:pPr algn="ctr">
              <a:buFontTx/>
              <a:buChar char="-"/>
            </a:pPr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Победитель  районной олимпиады по ОБЖ </a:t>
            </a:r>
          </a:p>
          <a:p>
            <a:pPr algn="ctr">
              <a:buFontTx/>
              <a:buChar char="-"/>
            </a:pPr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Призер областного конкурса «Безопасное колесо»</a:t>
            </a:r>
            <a:endParaRPr lang="ru-RU" sz="3200" dirty="0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214290"/>
            <a:ext cx="45005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Каргин Виталий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285860"/>
            <a:ext cx="34290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Призер районного и областного этапов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</a:t>
            </a:r>
            <a:r>
              <a:rPr lang="ru-RU" sz="36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лимпиады по ОБЖ</a:t>
            </a: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dirty="0"/>
          </a:p>
        </p:txBody>
      </p:sp>
      <p:pic>
        <p:nvPicPr>
          <p:cNvPr id="6" name="Рисунок 5" descr="IMG_3176.JPG"/>
          <p:cNvPicPr>
            <a:picLocks noChangeAspect="1"/>
          </p:cNvPicPr>
          <p:nvPr/>
        </p:nvPicPr>
        <p:blipFill>
          <a:blip r:embed="rId2" cstate="print">
            <a:lum/>
          </a:blip>
          <a:srcRect l="10856" t="3947" r="61513" b="26315"/>
          <a:stretch>
            <a:fillRect/>
          </a:stretch>
        </p:blipFill>
        <p:spPr>
          <a:xfrm>
            <a:off x="5286380" y="1142984"/>
            <a:ext cx="2717340" cy="51435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04" y="285728"/>
            <a:ext cx="65722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Иванькин Андрей</a:t>
            </a:r>
          </a:p>
          <a:p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   ученик 11 класса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2071678"/>
            <a:ext cx="6407780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Победитель районной,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призер областной,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Всероссийской олимпиады </a:t>
            </a:r>
          </a:p>
          <a:p>
            <a:pPr algn="ctr"/>
            <a:r>
              <a:rPr lang="ru-RU" sz="4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ОБЖ - 2011</a:t>
            </a:r>
            <a:endParaRPr lang="ru-RU" sz="4000" dirty="0"/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71801" y="928670"/>
            <a:ext cx="55007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доброй традиции пожелаем всем Вам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здоровья,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добрых помыслов и сбывающихся надежд.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Пусть этот день принесет Вам много интересных событий, незабываемых встреч,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 сюрпризов!!!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4563" y="285750"/>
            <a:ext cx="5643562" cy="5000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071506" y="285728"/>
            <a:ext cx="8072494" cy="142876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2071678"/>
            <a:ext cx="5000660" cy="236988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Char char="-"/>
              <a:defRPr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Призер конкурса «Лидер в образовании - 2009»</a:t>
            </a:r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 </a:t>
            </a:r>
          </a:p>
          <a:p>
            <a:pPr algn="ctr">
              <a:buFontTx/>
              <a:buChar char="-"/>
              <a:defRPr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</a:rPr>
              <a:t>Призер телекоммуникационного проекта «Занимательная топонимика – 2010»</a:t>
            </a:r>
          </a:p>
          <a:p>
            <a:pPr algn="ctr">
              <a:buFontTx/>
              <a:buChar char="-"/>
              <a:defRPr/>
            </a:pPr>
            <a:endParaRPr lang="ru-RU" sz="2400" b="1" dirty="0">
              <a:ln w="11430"/>
              <a:solidFill>
                <a:srgbClr val="8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+mn-e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49164" y="214290"/>
            <a:ext cx="689483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Панько Татьяна Анатольевна  -  </a:t>
            </a:r>
          </a:p>
          <a:p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     директор школы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9" name="Picture 27"/>
          <p:cNvPicPr>
            <a:picLocks noChangeAspect="1" noChangeArrowheads="1"/>
          </p:cNvPicPr>
          <p:nvPr/>
        </p:nvPicPr>
        <p:blipFill>
          <a:blip r:embed="rId2"/>
          <a:srcRect l="17104" t="6950" r="31502" b="42831"/>
          <a:stretch>
            <a:fillRect/>
          </a:stretch>
        </p:blipFill>
        <p:spPr bwMode="auto">
          <a:xfrm>
            <a:off x="5357818" y="1571612"/>
            <a:ext cx="3645902" cy="5072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4563" y="285750"/>
            <a:ext cx="5643562" cy="5000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8" name="WordArt 2"/>
          <p:cNvSpPr>
            <a:spLocks noChangeArrowheads="1" noChangeShapeType="1" noTextEdit="1"/>
          </p:cNvSpPr>
          <p:nvPr/>
        </p:nvSpPr>
        <p:spPr bwMode="auto">
          <a:xfrm>
            <a:off x="1071506" y="285728"/>
            <a:ext cx="8072494" cy="142876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0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Махатаева Айджан Исмановна,</a:t>
            </a:r>
          </a:p>
          <a:p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Петрова Ольга Давыдовна</a:t>
            </a:r>
          </a:p>
          <a:p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учителя начальных классов</a:t>
            </a:r>
            <a:endParaRPr lang="ru-RU" sz="4000" dirty="0"/>
          </a:p>
        </p:txBody>
      </p:sp>
      <p:pic>
        <p:nvPicPr>
          <p:cNvPr id="3074" name="Picture 2" descr="C:\Documents and Settings\Куприй\Рабочий стол\Фотокамера\К слету\IMG_4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3619525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IMG_4396.JPG"/>
          <p:cNvPicPr>
            <a:picLocks noChangeAspect="1"/>
          </p:cNvPicPr>
          <p:nvPr/>
        </p:nvPicPr>
        <p:blipFill>
          <a:blip r:embed="rId3" cstate="print"/>
          <a:srcRect t="11268" r="11268"/>
          <a:stretch>
            <a:fillRect/>
          </a:stretch>
        </p:blipFill>
        <p:spPr>
          <a:xfrm>
            <a:off x="4500562" y="3214686"/>
            <a:ext cx="4286250" cy="3214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857224" y="2071678"/>
            <a:ext cx="82867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Участники межрегионального дистанционного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семинара «Нескучная зима»</a:t>
            </a:r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Documents and Settings\Куприй\Рабочий стол\Фотокамера\Мама\IMG_2749.JPG"/>
          <p:cNvPicPr>
            <a:picLocks noChangeAspect="1" noChangeArrowheads="1"/>
          </p:cNvPicPr>
          <p:nvPr/>
        </p:nvPicPr>
        <p:blipFill>
          <a:blip r:embed="rId2" cstate="print"/>
          <a:srcRect r="16667"/>
          <a:stretch>
            <a:fillRect/>
          </a:stretch>
        </p:blipFill>
        <p:spPr bwMode="auto">
          <a:xfrm>
            <a:off x="5278442" y="3071810"/>
            <a:ext cx="3571899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228600">
              <a:srgbClr val="00B050">
                <a:alpha val="4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142852"/>
            <a:ext cx="90011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Куприй Наталья Ивановна</a:t>
            </a:r>
          </a:p>
          <a:p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учитель русского языка  и литературы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500174"/>
            <a:ext cx="5483745" cy="4431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Активный участник портала</a:t>
            </a:r>
          </a:p>
          <a:p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«Сеть творческих учителей»:</a:t>
            </a:r>
          </a:p>
          <a:p>
            <a:pPr>
              <a:buFontTx/>
              <a:buChar char="-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Диплом и публикация за участие в </a:t>
            </a:r>
          </a:p>
          <a:p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Виртуальной Экспозиции – Мастерской</a:t>
            </a:r>
          </a:p>
          <a:p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Мультимедийных уроков – 2011</a:t>
            </a:r>
          </a:p>
          <a:p>
            <a:pPr>
              <a:buFontTx/>
              <a:buChar char="-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Публикация презентации</a:t>
            </a:r>
          </a:p>
          <a:p>
            <a:pPr>
              <a:buFontTx/>
              <a:buChar char="-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сообществе</a:t>
            </a:r>
          </a:p>
          <a:p>
            <a:pPr>
              <a:buFontTx/>
              <a:buChar char="-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«Хорошее настроение»</a:t>
            </a:r>
          </a:p>
          <a:p>
            <a:r>
              <a:rPr lang="ru-RU" sz="20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Победитель областного конкурса </a:t>
            </a:r>
          </a:p>
          <a:p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«Открытый урок»,</a:t>
            </a:r>
          </a:p>
          <a:p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его публикация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57488" y="500042"/>
            <a:ext cx="6072230" cy="642942"/>
          </a:xfrm>
          <a:prstGeom prst="rect">
            <a:avLst/>
          </a:prstGeom>
        </p:spPr>
        <p:txBody>
          <a:bodyPr anchor="b">
            <a:prstTxWarp prst="textCanUp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1050" b="1" i="1" dirty="0">
              <a:ln w="1905"/>
              <a:solidFill>
                <a:srgbClr val="0099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357166"/>
            <a:ext cx="80010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Пегушина Галина Владимировна</a:t>
            </a:r>
          </a:p>
          <a:p>
            <a:pPr algn="ctr"/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учитель математики</a:t>
            </a:r>
            <a:endParaRPr lang="ru-RU" sz="4400" dirty="0"/>
          </a:p>
        </p:txBody>
      </p:sp>
      <p:pic>
        <p:nvPicPr>
          <p:cNvPr id="8" name="Рисунок 7" descr="IMG_4497.JPG"/>
          <p:cNvPicPr>
            <a:picLocks noChangeAspect="1"/>
          </p:cNvPicPr>
          <p:nvPr/>
        </p:nvPicPr>
        <p:blipFill>
          <a:blip r:embed="rId3" cstate="print"/>
          <a:srcRect l="5114" t="4545" r="18181"/>
          <a:stretch>
            <a:fillRect/>
          </a:stretch>
        </p:blipFill>
        <p:spPr>
          <a:xfrm>
            <a:off x="214282" y="2357430"/>
            <a:ext cx="3827041" cy="3571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214810" y="2000240"/>
            <a:ext cx="4786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Публикация кл.часа «Это Родина моя» в р. сборнике в рамках  конференции</a:t>
            </a:r>
          </a:p>
          <a:p>
            <a:pPr>
              <a:buFontTx/>
              <a:buChar char="-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Участие в телекоммуникационных проектах: «Мифизики» и «Тысяча и одна ночь» </a:t>
            </a:r>
          </a:p>
          <a:p>
            <a:pPr algn="ctr">
              <a:buFontTx/>
              <a:buChar char="-"/>
            </a:pP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уприй\Рабочий стол\Фотокамера\К слету\IMG_44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071786"/>
            <a:ext cx="4572095" cy="3429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696401" y="0"/>
            <a:ext cx="64475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Пермякова Светлана Федоровна</a:t>
            </a:r>
          </a:p>
          <a:p>
            <a:r>
              <a:rPr lang="ru-RU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учитель начальных классов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868" y="1428736"/>
            <a:ext cx="5397055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Лауреат районного конкурса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«Самый классный, классный…»    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 дистанционной олимпиады 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/учащиеся начальных классов/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«Нескучная зима»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C108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45814" y="2611943"/>
            <a:ext cx="3797953" cy="3960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3" descr="Печать0003.JPG"/>
          <p:cNvPicPr>
            <a:picLocks noChangeAspect="1"/>
          </p:cNvPicPr>
          <p:nvPr/>
        </p:nvPicPr>
        <p:blipFill>
          <a:blip r:embed="rId4"/>
          <a:srcRect l="24539" t="69461" r="68750" b="1234"/>
          <a:stretch>
            <a:fillRect/>
          </a:stretch>
        </p:blipFill>
        <p:spPr bwMode="auto">
          <a:xfrm>
            <a:off x="4000496" y="3571876"/>
            <a:ext cx="940245" cy="285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428992" y="1142984"/>
            <a:ext cx="53578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Победитель в номинации </a:t>
            </a:r>
          </a:p>
          <a:p>
            <a:pPr algn="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«Мудрость. Опыт»</a:t>
            </a:r>
          </a:p>
          <a:p>
            <a:pPr algn="r"/>
            <a:r>
              <a:rPr lang="ru-RU" sz="28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рамках Года учителя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0"/>
            <a:ext cx="603402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Беловощев Дмитрий Николаевич </a:t>
            </a:r>
          </a:p>
          <a:p>
            <a:pPr algn="ctr"/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учитель физики</a:t>
            </a:r>
            <a:endParaRPr lang="ru-RU" sz="3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14563" y="285750"/>
            <a:ext cx="5643562" cy="5000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dirty="0">
              <a:latin typeface="Segoe Script" pitchFamily="34" charset="0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357166"/>
            <a:ext cx="73580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Солотюшин Сергей Васильевич</a:t>
            </a:r>
          </a:p>
          <a:p>
            <a:r>
              <a:rPr lang="ru-RU" sz="44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            учитель ОБЖ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3116"/>
            <a:ext cx="42862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 призёра Всероссийской олимпиады по ОБЖ – 2011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Подготовил 4 команды – победителей на Всероссийском конкурсе «Безопасное колесо»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Picture 73" descr="C:\Documents and Settings\user\Рабочий стол\сканер\газета с днем учителя 077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39777"/>
          <a:stretch>
            <a:fillRect/>
          </a:stretch>
        </p:blipFill>
        <p:spPr bwMode="auto">
          <a:xfrm flipH="1">
            <a:off x="4643438" y="1857364"/>
            <a:ext cx="2857520" cy="3558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101600">
              <a:srgbClr val="00B050">
                <a:alpha val="60000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SC_MS_RU_RU_SchoolPhotoAlbum_2007v_Russi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b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Segoe Script" pitchFamily="34" charset="0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601</Words>
  <PresentationFormat>Экран (4:3)</PresentationFormat>
  <Paragraphs>121</Paragraphs>
  <Slides>23</Slides>
  <Notes>7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MSC_MS_RU_RU_SchoolPhotoAlbum_2007v_Russia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WIN7XP</cp:lastModifiedBy>
  <cp:revision>69</cp:revision>
  <dcterms:modified xsi:type="dcterms:W3CDTF">2011-05-18T10:40:23Z</dcterms:modified>
</cp:coreProperties>
</file>