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4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5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BA17-7C46-491A-A58F-6E0E95D543BA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4B44-6C54-4D92-8EB4-7D65973EE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71480"/>
            <a:ext cx="8501122" cy="857256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rcRect l="1235" t="13560" r="6172" b="3018"/>
          <a:stretch>
            <a:fillRect/>
          </a:stretch>
        </p:blipFill>
        <p:spPr>
          <a:xfrm>
            <a:off x="785786" y="1643050"/>
            <a:ext cx="7643866" cy="26498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256"/>
            <a:ext cx="8724509" cy="230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rcRect l="30469" t="7393" r="30468" b="82582"/>
          <a:stretch>
            <a:fillRect/>
          </a:stretch>
        </p:blipFill>
        <p:spPr>
          <a:xfrm>
            <a:off x="1142976" y="428604"/>
            <a:ext cx="6250825" cy="500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rcRect l="61719" t="17418" r="2343"/>
          <a:stretch>
            <a:fillRect/>
          </a:stretch>
        </p:blipFill>
        <p:spPr>
          <a:xfrm>
            <a:off x="714348" y="1285860"/>
            <a:ext cx="7286676" cy="52194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rcRect r="-62" b="47917"/>
          <a:stretch>
            <a:fillRect/>
          </a:stretch>
        </p:blipFill>
        <p:spPr>
          <a:xfrm>
            <a:off x="-85617" y="214290"/>
            <a:ext cx="9252687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14290"/>
            <a:ext cx="9167070" cy="6446965"/>
            <a:chOff x="0" y="214290"/>
            <a:chExt cx="9167070" cy="6446965"/>
          </a:xfrm>
        </p:grpSpPr>
        <p:pic>
          <p:nvPicPr>
            <p:cNvPr id="2" name="Рисунок 1" descr="9.jpg"/>
            <p:cNvPicPr>
              <a:picLocks noChangeAspect="1"/>
            </p:cNvPicPr>
            <p:nvPr/>
          </p:nvPicPr>
          <p:blipFill>
            <a:blip r:embed="rId2"/>
            <a:srcRect r="-62" b="47917"/>
            <a:stretch>
              <a:fillRect/>
            </a:stretch>
          </p:blipFill>
          <p:spPr>
            <a:xfrm>
              <a:off x="0" y="214290"/>
              <a:ext cx="9167070" cy="5786478"/>
            </a:xfrm>
            <a:prstGeom prst="rect">
              <a:avLst/>
            </a:prstGeom>
          </p:spPr>
        </p:pic>
        <p:pic>
          <p:nvPicPr>
            <p:cNvPr id="3" name="Рисунок 2" descr="9.jpg"/>
            <p:cNvPicPr>
              <a:picLocks noChangeAspect="1"/>
            </p:cNvPicPr>
            <p:nvPr/>
          </p:nvPicPr>
          <p:blipFill>
            <a:blip r:embed="rId2"/>
            <a:srcRect l="-62" t="51042"/>
            <a:stretch>
              <a:fillRect/>
            </a:stretch>
          </p:blipFill>
          <p:spPr>
            <a:xfrm>
              <a:off x="0" y="1285860"/>
              <a:ext cx="9144000" cy="5375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708"/>
            <a:ext cx="9144000" cy="5318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rcRect l="49833" t="60133" r="29910" b="10851"/>
          <a:stretch>
            <a:fillRect/>
          </a:stretch>
        </p:blipFill>
        <p:spPr>
          <a:xfrm>
            <a:off x="285720" y="4500570"/>
            <a:ext cx="8644030" cy="1500198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rcRect l="28906" t="43552" r="51005" b="1178"/>
          <a:stretch>
            <a:fillRect/>
          </a:stretch>
        </p:blipFill>
        <p:spPr>
          <a:xfrm>
            <a:off x="285720" y="642918"/>
            <a:ext cx="857256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4" y="0"/>
            <a:ext cx="87611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4290"/>
            <a:ext cx="9144000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rcRect l="1738" b="3125"/>
          <a:stretch>
            <a:fillRect/>
          </a:stretch>
        </p:blipFill>
        <p:spPr>
          <a:xfrm>
            <a:off x="214282" y="0"/>
            <a:ext cx="85579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7154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32"/>
            <a:ext cx="9144000" cy="6221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44"/>
            <a:ext cx="9144000" cy="67533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rcRect l="2343" t="17418" r="37500" b="2380"/>
          <a:stretch>
            <a:fillRect/>
          </a:stretch>
        </p:blipFill>
        <p:spPr>
          <a:xfrm>
            <a:off x="214282" y="1357298"/>
            <a:ext cx="8715436" cy="3621999"/>
          </a:xfrm>
          <a:prstGeom prst="rect">
            <a:avLst/>
          </a:prstGeom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8D9D4"/>
              </a:clrFrom>
              <a:clrTo>
                <a:srgbClr val="D8D9D4">
                  <a:alpha val="0"/>
                </a:srgbClr>
              </a:clrTo>
            </a:clrChange>
          </a:blip>
          <a:srcRect l="30469" t="7393" r="30468" b="82582"/>
          <a:stretch>
            <a:fillRect/>
          </a:stretch>
        </p:blipFill>
        <p:spPr>
          <a:xfrm>
            <a:off x="1142976" y="428604"/>
            <a:ext cx="6250825" cy="500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2012-11-13T13:49:38Z</dcterms:created>
  <dcterms:modified xsi:type="dcterms:W3CDTF">2012-11-13T14:39:42Z</dcterms:modified>
</cp:coreProperties>
</file>