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showAnimation="1" allowPng="1" relyOnVml="1" imgSz="1280x1024" encoding="windows-1251"/>
  <p:showPr showNarration="1">
    <p:present/>
    <p:sldAll/>
    <p:penClr>
      <a:srgbClr val="FF0000"/>
    </p:penClr>
  </p:showPr>
  <p:clrMru>
    <a:srgbClr val="0000FF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00"/>
    <p:restoredTop sz="94600"/>
  </p:normalViewPr>
  <p:slideViewPr>
    <p:cSldViewPr>
      <p:cViewPr varScale="1">
        <p:scale>
          <a:sx n="70" d="100"/>
          <a:sy n="70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DF4BB-55D2-4068-9809-B7718F80A53F}" type="datetimeFigureOut">
              <a:rPr lang="ru-RU" smtClean="0"/>
              <a:t>25.01.2014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73BE86-389A-4753-82B5-6D3A15E67C7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DD2797-DA1E-4B80-A66A-E7D87D5B7304}" type="datetime1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791575-BD9F-41CE-AF4D-986F831821C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E95870-CEAE-4979-A21A-1C16251E2BAF}" type="datetime1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2B414-AFF8-446B-801B-4090AAFF82F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0655C2-79AB-42EE-B808-79D70BD9A3FA}" type="datetime1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9DB512-5BAC-4060-9AD5-1778FD338FB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A431C4-D8FF-4E4B-BCF6-6A165FCF30D3}" type="datetime1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8C657-D19F-4E10-AA90-B227A9FFB92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362873C-692F-41B1-9D97-D32306BBD622}" type="datetime1">
              <a:rPr lang="ru-RU" smtClean="0"/>
              <a:t>25.01.2014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E9F883-F61D-415D-8353-85F9C0FFC47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137575-84E8-48E0-8B6E-11FB73F0EC17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770AB-79DF-46C1-9D72-0A22DE184DC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D3EEEB-5773-416A-AC58-B66C6EFE40CF}" type="datetime1">
              <a:rPr lang="ru-RU" smtClean="0"/>
              <a:t>25.01.2014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B0A2D9-686C-4CEA-8FFD-47D2F52FCBE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802C25E-A463-42AD-A2E6-42CC0950D83B}" type="datetime1">
              <a:rPr lang="ru-RU" smtClean="0"/>
              <a:t>25.01.2014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2C7556-5C95-4F8E-A7AC-1860721C56B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BD58D09-D8F0-4300-AB21-4B510EFD013E}" type="datetime1">
              <a:rPr lang="ru-RU" smtClean="0"/>
              <a:t>25.01.2014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E67D16-31B6-49D3-8BDF-C190AA41034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5802A5-0B33-4253-9B06-166633712823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892551-D99A-4A39-965C-07DBBE17331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9ADA90-27E2-4706-B4EF-A3534C68C12A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CA1419-D616-4549-A870-F5D2A12F7E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C852F4F-F96F-49EA-A1F6-44684EFD55B1}" type="datetime1">
              <a:rPr lang="ru-RU" smtClean="0"/>
              <a:t>25.01.2014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4D542F4-98D9-4AB6-A193-7B22CA4E370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hf hdr="0" ft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3746"/>
            <a:ext cx="9144000" cy="6864301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  <p:sp>
        <p:nvSpPr>
          <p:cNvPr id="8" name="Подзаголовок 7"/>
          <p:cNvSpPr>
            <a:spLocks noGrp="1"/>
          </p:cNvSpPr>
          <p:nvPr>
            <p:ph type="subTitle" idx="1"/>
          </p:nvPr>
        </p:nvSpPr>
        <p:spPr>
          <a:xfrm>
            <a:off x="1428728" y="5105400"/>
            <a:ext cx="6929486" cy="1752600"/>
          </a:xfrm>
        </p:spPr>
        <p:txBody>
          <a:bodyPr/>
          <a:lstStyle/>
          <a:p>
            <a:r>
              <a:rPr lang="ru-RU" u="sng" dirty="0" smtClean="0"/>
              <a:t>Выполнил</a:t>
            </a:r>
            <a:r>
              <a:rPr lang="ru-RU" dirty="0" smtClean="0"/>
              <a:t>: </a:t>
            </a:r>
            <a:r>
              <a:rPr lang="ru-RU" dirty="0" err="1" smtClean="0"/>
              <a:t>Демиденко</a:t>
            </a:r>
            <a:r>
              <a:rPr lang="ru-RU" dirty="0" smtClean="0"/>
              <a:t> Вадим, учащийся 7 А класса </a:t>
            </a:r>
          </a:p>
          <a:p>
            <a:r>
              <a:rPr lang="ru-RU" dirty="0" smtClean="0"/>
              <a:t>МОУ СОШ №1 с.Екатеринославка</a:t>
            </a:r>
            <a:endParaRPr lang="ru-RU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2571736" y="0"/>
            <a:ext cx="3746500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700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Пустыни</a:t>
            </a:r>
            <a:endParaRPr lang="ru-RU" sz="7000" dirty="0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35651-F64B-4529-8293-F0FF47BDAA63}" type="datetime1">
              <a:rPr lang="ru-RU" smtClean="0"/>
              <a:t>25.01.2014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027582" cy="5429264"/>
          </a:xfrm>
          <a:prstGeom prst="rect">
            <a:avLst/>
          </a:prstGeom>
          <a:noFill/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0" y="557214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Пастухи-кочевники перемещаются по пустыням вместе со своими стадами и домами-юртами. </a:t>
            </a:r>
            <a:r>
              <a:rPr lang="ru-RU" sz="2000" dirty="0" smtClean="0"/>
              <a:t>Это </a:t>
            </a:r>
            <a:r>
              <a:rPr lang="ru-RU" sz="2000" dirty="0"/>
              <a:t>кочевники, живущие в пустыне Гоби в Китае.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Пастухи-кочевники перемещаются по пустыням вместе со своими стадами и домами-юртами. Это кочевники, живущие в пустыне гоби в китае.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F2EE-008C-4ED9-AF64-3936E1A13E05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 descr="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0"/>
            <a:ext cx="4429156" cy="5523718"/>
          </a:xfrm>
          <a:prstGeom prst="rect">
            <a:avLst/>
          </a:prstGeom>
          <a:noFill/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0" y="5534561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Кочевники в восточной Азии и северной Африке носят длинную одежду, закрывающую голову - </a:t>
            </a:r>
            <a:r>
              <a:rPr lang="ru-RU" sz="2000" i="1" dirty="0"/>
              <a:t>бурнусы</a:t>
            </a:r>
            <a:r>
              <a:rPr lang="ru-RU" sz="2000" dirty="0"/>
              <a:t>.</a:t>
            </a:r>
          </a:p>
          <a:p>
            <a:r>
              <a:rPr lang="ru-RU" sz="2000" dirty="0" smtClean="0"/>
              <a:t>Бурнус </a:t>
            </a:r>
            <a:r>
              <a:rPr lang="ru-RU" sz="2000" dirty="0"/>
              <a:t>покрывает почти всё тело и сидит свободно.</a:t>
            </a:r>
            <a:endParaRPr lang="en-US" sz="2000" dirty="0"/>
          </a:p>
          <a:p>
            <a:r>
              <a:rPr lang="ru-RU" sz="2000" dirty="0"/>
              <a:t>Он защищает от горячего солнца и летящего с ветром песка.</a:t>
            </a:r>
          </a:p>
        </p:txBody>
      </p:sp>
      <p:sp>
        <p:nvSpPr>
          <p:cNvPr id="6144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Кочевники в восточной азии и северной африке носят длинную одежду, закрывающую голову - бурнусы. Бурнус покрывает почти всё тело и сидит свободно. Он защищает от горячего солнца и летящего с ветром песка.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664A5-0BC9-4C79-ACBD-FA834E712E98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7832016" cy="5412422"/>
          </a:xfrm>
          <a:prstGeom prst="rect">
            <a:avLst/>
          </a:prstGeom>
          <a:noFill/>
        </p:spPr>
      </p:pic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0" y="5286388"/>
            <a:ext cx="91440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В пустынях Азии и Африки кочевники ездят и перевозят свои вещи на верблюдах – одногорбых и двугорбых. Поэтому верблюдов часто называют «корабли пустыни».</a:t>
            </a:r>
          </a:p>
          <a:p>
            <a:r>
              <a:rPr lang="ru-RU" sz="2000" dirty="0"/>
              <a:t>Верблюды могут легко прожить несколько дней без воды и еды. Еду в виде жира они запасают в горбах.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В пустынях азии и африки кочевники ездят и перевозят свои вещи на верблюдах – одногорбых и двугорбых. Поэтому верблюдов часто называют «корабли пустыни». Верблюды могут легко прожить несколько дней без воды и еды. Еду в виде жира они запасают в горбах.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8AD6-033C-4348-B6EB-1302469C7EDF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272365" cy="5837238"/>
          </a:xfrm>
          <a:prstGeom prst="rect">
            <a:avLst/>
          </a:prstGeom>
          <a:noFill/>
        </p:spPr>
      </p:pic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357290" y="5934670"/>
            <a:ext cx="620977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У арабских верблюдов – </a:t>
            </a:r>
            <a:r>
              <a:rPr lang="ru-RU" sz="2000" i="1" dirty="0"/>
              <a:t>дромадеров </a:t>
            </a:r>
            <a:r>
              <a:rPr lang="ru-RU" sz="2000" dirty="0"/>
              <a:t>– один горб. </a:t>
            </a:r>
            <a:endParaRPr lang="ru-RU" sz="2000" dirty="0" smtClean="0"/>
          </a:p>
          <a:p>
            <a:r>
              <a:rPr lang="ru-RU" sz="2000" dirty="0" smtClean="0"/>
              <a:t>У </a:t>
            </a:r>
            <a:r>
              <a:rPr lang="ru-RU" sz="2000" dirty="0"/>
              <a:t>центрально-азиатских – </a:t>
            </a:r>
            <a:r>
              <a:rPr lang="ru-RU" sz="2000" i="1" dirty="0"/>
              <a:t>бактрианов </a:t>
            </a:r>
            <a:r>
              <a:rPr lang="ru-RU" sz="2000" dirty="0"/>
              <a:t>– два. </a:t>
            </a:r>
          </a:p>
          <a:p>
            <a:endParaRPr lang="ru-RU" sz="1400" dirty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У арабских верблюдов – дромадеров – один горб. У центрально-азиатских – бактрианов – два.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BA0487-C865-4C51-8A3D-34949383A4D8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4" name="Picture 2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0"/>
            <a:ext cx="6791687" cy="5835650"/>
          </a:xfrm>
          <a:prstGeom prst="rect">
            <a:avLst/>
          </a:prstGeom>
          <a:noFill/>
        </p:spPr>
      </p:pic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1857356" y="5929330"/>
            <a:ext cx="548797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В пустынях также встречаются змеи, </a:t>
            </a:r>
            <a:endParaRPr lang="ru-RU" sz="2000" dirty="0" smtClean="0"/>
          </a:p>
          <a:p>
            <a:r>
              <a:rPr lang="ru-RU" sz="2000" dirty="0" smtClean="0"/>
              <a:t>мыши</a:t>
            </a:r>
            <a:r>
              <a:rPr lang="ru-RU" sz="2000" dirty="0"/>
              <a:t>, птицы и некоторые другие животные.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В пустынях также встречаются змеи, мыши, птицы и некоторые другие животные.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2E53B-F105-4FCB-A632-CA4341AEC726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8" name="Picture 2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0"/>
            <a:ext cx="6694926" cy="6115050"/>
          </a:xfrm>
          <a:prstGeom prst="rect">
            <a:avLst/>
          </a:prstGeom>
          <a:noFill/>
        </p:spPr>
      </p:pic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2285984" y="6286520"/>
            <a:ext cx="517269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А также скорпионы, родственники пауков.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А также скорпионы, родственники пауков.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5C76-7439-4B52-8576-F056F9CFC108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2" name="Picture 2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-1"/>
            <a:ext cx="7830098" cy="5723345"/>
          </a:xfrm>
          <a:prstGeom prst="rect">
            <a:avLst/>
          </a:prstGeom>
          <a:noFill/>
        </p:spPr>
      </p:pic>
      <p:sp>
        <p:nvSpPr>
          <p:cNvPr id="66563" name="Text Box 3"/>
          <p:cNvSpPr txBox="1">
            <a:spLocks noChangeArrowheads="1"/>
          </p:cNvSpPr>
          <p:nvPr/>
        </p:nvSpPr>
        <p:spPr bwMode="auto">
          <a:xfrm>
            <a:off x="357158" y="5842337"/>
            <a:ext cx="857256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В песчаных пустынях ветер иногда поднимает песчаные бури – воздух наполняется летящим песком. В это время людям и животным лучше найти убежище.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В песчаных пустынях ветер иногда поднимает песчаные бури – воздух наполняется летящим песком. В это время людям и животным лучше найти убежище.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92CF-FDBD-42D3-89F9-E7F379F8C26C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6" name="Picture 2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96757" y="571480"/>
            <a:ext cx="6572459" cy="6286520"/>
          </a:xfrm>
          <a:prstGeom prst="rect">
            <a:avLst/>
          </a:prstGeom>
          <a:noFill/>
        </p:spPr>
      </p:pic>
      <p:sp>
        <p:nvSpPr>
          <p:cNvPr id="67587" name="Text Box 3"/>
          <p:cNvSpPr txBox="1">
            <a:spLocks noChangeArrowheads="1"/>
          </p:cNvSpPr>
          <p:nvPr/>
        </p:nvSpPr>
        <p:spPr bwMode="auto">
          <a:xfrm>
            <a:off x="0" y="0"/>
            <a:ext cx="9144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1600" b="1" dirty="0"/>
              <a:t>Самая большая пустыня в мире – Сахара. </a:t>
            </a:r>
            <a:endParaRPr lang="ru-RU" sz="1600" b="1" dirty="0" smtClean="0"/>
          </a:p>
          <a:p>
            <a:r>
              <a:rPr lang="ru-RU" sz="1600" dirty="0" smtClean="0"/>
              <a:t>Она </a:t>
            </a:r>
            <a:r>
              <a:rPr lang="ru-RU" sz="1600" dirty="0"/>
              <a:t>находится на северо-западе Африки.</a:t>
            </a:r>
          </a:p>
          <a:p>
            <a:pPr algn="just"/>
            <a:r>
              <a:rPr lang="ru-RU" sz="1600" dirty="0"/>
              <a:t>Когда-то там были луга, росли травы и часто выпадали дожди. Но климат стал суше, и постепенно Сахара превратилась в песчаную пустыню.</a:t>
            </a:r>
          </a:p>
          <a:p>
            <a:pPr algn="ctr"/>
            <a:r>
              <a:rPr lang="ru-RU" sz="1600" dirty="0"/>
              <a:t>Теперь на сотни километров там не встретишь ни одного растения.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Самая большая пустыня в мире – сахара. Она находится на северо-западе африки. Когда-то там были луга, росли травы и часто выпадали дожди. Но климат стал суше, и постепенно сахара превратилась в песчаную пустыню. Теперь на сотни километров там не встретишь ни одного растения.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2C22E-A4D5-492D-A5F9-2E7D0AC296F7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Picture 2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" y="-1"/>
            <a:ext cx="9176415" cy="5500703"/>
          </a:xfrm>
          <a:prstGeom prst="rect">
            <a:avLst/>
          </a:prstGeom>
          <a:noFill/>
        </p:spPr>
      </p:pic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0" y="564357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i="1" dirty="0"/>
              <a:t>Оазис </a:t>
            </a:r>
            <a:r>
              <a:rPr lang="ru-RU" sz="2000" dirty="0"/>
              <a:t>– это место в пустыне, где есть вода. Она может, например, течь из подземного источника. Около оазисов обильно растут пальмы и другие деревья и растения</a:t>
            </a:r>
            <a:r>
              <a:rPr lang="en-US" sz="2000" dirty="0"/>
              <a:t>.</a:t>
            </a:r>
            <a:endParaRPr lang="ru-RU" sz="2000" dirty="0"/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Оазис – это место в пустыне, где есть вода. Она может, например, течь из подземного источника. Около оазисов обильно растут пальмы и другие деревья и растения.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F418E-23CA-48B1-8F53-9B46DFE3150C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0"/>
            <a:ext cx="8051232" cy="5567363"/>
          </a:xfrm>
          <a:prstGeom prst="rect">
            <a:avLst/>
          </a:prstGeom>
          <a:noFill/>
        </p:spPr>
      </p:pic>
      <p:sp>
        <p:nvSpPr>
          <p:cNvPr id="69635" name="Text Box 3"/>
          <p:cNvSpPr txBox="1">
            <a:spLocks noChangeArrowheads="1"/>
          </p:cNvSpPr>
          <p:nvPr/>
        </p:nvSpPr>
        <p:spPr bwMode="auto">
          <a:xfrm>
            <a:off x="0" y="5643578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000" dirty="0"/>
              <a:t>В </a:t>
            </a:r>
            <a:r>
              <a:rPr lang="en-US" sz="2000" dirty="0" err="1"/>
              <a:t>пустынях</a:t>
            </a:r>
            <a:r>
              <a:rPr lang="ru-RU" sz="2000" dirty="0"/>
              <a:t> бывают даже фермы. </a:t>
            </a:r>
            <a:endParaRPr lang="ru-RU" sz="2000" dirty="0" smtClean="0"/>
          </a:p>
          <a:p>
            <a:r>
              <a:rPr lang="ru-RU" sz="2000" dirty="0" smtClean="0"/>
              <a:t>Для </a:t>
            </a:r>
            <a:r>
              <a:rPr lang="ru-RU" sz="2000" dirty="0"/>
              <a:t>этого надо проводить воду для полива – прорывать каналы или строить водопровод, и доставлять по ним воду из ближайших озёр или рек.</a:t>
            </a:r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В пустынях бывают даже фермы. Для этого надо проводить воду для полива – прорывать каналы или строить водопровод, и доставлять по ним воду из ближайших озёр или рек.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B3E77-B773-42E2-8C4E-17849DC955ED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 descr="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250535"/>
          </a:xfrm>
          <a:prstGeom prst="rect">
            <a:avLst/>
          </a:prstGeom>
          <a:noFill/>
        </p:spPr>
      </p:pic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0" y="628652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ru-RU" sz="2000" dirty="0"/>
              <a:t>Но не все пустыни – песчаные. Бывают ещё </a:t>
            </a:r>
            <a:r>
              <a:rPr lang="ru-RU" sz="2000" i="1" dirty="0"/>
              <a:t>каменистые пустыни</a:t>
            </a:r>
            <a:r>
              <a:rPr lang="ru-RU" sz="2000" dirty="0"/>
              <a:t>.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Но не все пустыни – песчаные. Бывают ещё каменистые пустыни.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1628B-2706-4638-8A1A-7402E65D41F2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 descr="1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0"/>
            <a:ext cx="8694468" cy="6869456"/>
          </a:xfrm>
          <a:prstGeom prst="rect">
            <a:avLst/>
          </a:prstGeom>
          <a:noFill/>
        </p:spPr>
      </p:pic>
      <p:sp>
        <p:nvSpPr>
          <p:cNvPr id="70659" name="Text Box 3"/>
          <p:cNvSpPr txBox="1">
            <a:spLocks noChangeArrowheads="1"/>
          </p:cNvSpPr>
          <p:nvPr/>
        </p:nvSpPr>
        <p:spPr bwMode="auto">
          <a:xfrm>
            <a:off x="428596" y="0"/>
            <a:ext cx="842968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Некоторые пустыни люди сумели превратить в плодородные земли. </a:t>
            </a:r>
          </a:p>
          <a:p>
            <a:r>
              <a:rPr lang="ru-RU" sz="2000" dirty="0"/>
              <a:t>Но большинство пустынь остается сухими, потому что вода слишком далеко.</a:t>
            </a:r>
          </a:p>
          <a:p>
            <a:r>
              <a:rPr lang="ru-RU" sz="2000" dirty="0" smtClean="0"/>
              <a:t>Жить </a:t>
            </a:r>
            <a:r>
              <a:rPr lang="ru-RU" sz="2000" dirty="0"/>
              <a:t>в пустыне трудно, и её жители радуются каждой капле воды, попадающей на сухую землю</a:t>
            </a:r>
            <a:r>
              <a:rPr lang="ru-RU" dirty="0"/>
              <a:t>.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Некоторые пустыни люди сумели превратить в плодородные земли. Но большинство пустынь остается сухими, потому что вода слишком далеко. Жить в пустыне трудно, и её жители радуются каждой капле воды, попадающей на сухую землю.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EF826-759B-4563-825F-12616B970F69}" type="datetime1">
              <a:rPr lang="ru-RU" smtClean="0"/>
              <a:t>25.01.2014</a:t>
            </a:fld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 descr="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0"/>
            <a:ext cx="6786578" cy="6054587"/>
          </a:xfrm>
          <a:prstGeom prst="rect">
            <a:avLst/>
          </a:prstGeom>
          <a:noFill/>
        </p:spPr>
      </p:pic>
      <p:sp>
        <p:nvSpPr>
          <p:cNvPr id="53251" name="Text Box 3"/>
          <p:cNvSpPr txBox="1">
            <a:spLocks noChangeArrowheads="1"/>
          </p:cNvSpPr>
          <p:nvPr/>
        </p:nvSpPr>
        <p:spPr bwMode="auto">
          <a:xfrm>
            <a:off x="214282" y="6215082"/>
            <a:ext cx="865204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dirty="0"/>
              <a:t>Пустыня может быть просто каменной – голые камни, без земли и даже песка.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Пустыня может быть просто каменной – голые камни, без земли и даже песка.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454C0-6E8E-4CA4-9629-0AB2231C5B3B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0"/>
            <a:ext cx="4419600" cy="5456238"/>
          </a:xfrm>
          <a:prstGeom prst="rect">
            <a:avLst/>
          </a:prstGeom>
          <a:noFill/>
        </p:spPr>
      </p:pic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0" y="5429264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b="1" dirty="0" smtClean="0"/>
              <a:t>Пустыня -</a:t>
            </a:r>
            <a:r>
              <a:rPr lang="ru-RU" sz="2000" dirty="0" smtClean="0"/>
              <a:t> </a:t>
            </a:r>
            <a:r>
              <a:rPr lang="ru-RU" sz="2000" dirty="0"/>
              <a:t>любое место, где очень-очень сухо и нет или почти нет земли.</a:t>
            </a:r>
          </a:p>
          <a:p>
            <a:endParaRPr lang="ru-RU" dirty="0"/>
          </a:p>
          <a:p>
            <a:r>
              <a:rPr lang="ru-RU" dirty="0"/>
              <a:t>Долина смерти на западе США – одно из самых сухих и жарких мест на Земле.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Пустыней называется любое место, где очень-очень сухо и нет или почти нет земли. Долина смерти на западе США – одно из самых сухих и жарких мест на земле.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D219A-06CE-48ED-BB92-910AC9C77EA2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0"/>
            <a:ext cx="4100513" cy="5099050"/>
          </a:xfrm>
          <a:prstGeom prst="rect">
            <a:avLst/>
          </a:prstGeom>
          <a:noFill/>
        </p:spPr>
      </p:pic>
      <p:sp>
        <p:nvSpPr>
          <p:cNvPr id="55299" name="Text Box 3"/>
          <p:cNvSpPr txBox="1">
            <a:spLocks noChangeArrowheads="1"/>
          </p:cNvSpPr>
          <p:nvPr/>
        </p:nvSpPr>
        <p:spPr bwMode="auto">
          <a:xfrm>
            <a:off x="428596" y="5214950"/>
            <a:ext cx="911989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000" dirty="0"/>
              <a:t>Но бывают и пустыни, где не очень жарко.</a:t>
            </a:r>
          </a:p>
          <a:p>
            <a:endParaRPr lang="en-US" sz="2000" dirty="0"/>
          </a:p>
          <a:p>
            <a:r>
              <a:rPr lang="ru-RU" sz="2000" dirty="0"/>
              <a:t>Даже жаркие пустыни сильно остывают ночью</a:t>
            </a:r>
            <a:r>
              <a:rPr lang="en-US" sz="2000" dirty="0"/>
              <a:t>.</a:t>
            </a:r>
          </a:p>
          <a:p>
            <a:endParaRPr lang="ru-RU" sz="2000" dirty="0"/>
          </a:p>
          <a:p>
            <a:r>
              <a:rPr lang="ru-RU" sz="2000" dirty="0"/>
              <a:t>Только некоторые растения и животные могут жить в пустынях.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Но бывают и пустыни, где не очень жарко. Даже жаркие пустыни сильно остывают ночью. Только некоторые растения и животные могут жить в пустынях.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4B09-8594-4FA7-AF97-66BE761268CD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4322" y="0"/>
            <a:ext cx="6998866" cy="5940425"/>
          </a:xfrm>
          <a:prstGeom prst="rect">
            <a:avLst/>
          </a:prstGeom>
          <a:noFill/>
        </p:spPr>
      </p:pic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14282" y="6072206"/>
            <a:ext cx="87026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ru-RU" sz="2000" dirty="0"/>
              <a:t>Кактусы выживают в пустынях, потому что они запасают воду в своих стеблях. Вместо листьев у них острые колючки!</a:t>
            </a:r>
          </a:p>
        </p:txBody>
      </p:sp>
      <p:sp>
        <p:nvSpPr>
          <p:cNvPr id="56324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Кактусы выживают в пустынях, потому что они запасают воду в своих стеблях. Вместо листьев у них острые колючки!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C8916-8D3E-4908-9BB0-26D53C7D3E9F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 descr="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0"/>
            <a:ext cx="7241918" cy="6192838"/>
          </a:xfrm>
          <a:prstGeom prst="rect">
            <a:avLst/>
          </a:prstGeom>
          <a:noFill/>
        </p:spPr>
      </p:pic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357158" y="6286520"/>
            <a:ext cx="854182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Кактусы бывают разной формы, и иногда вырастают очень высокими.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Кактусы бывают разной формы, и иногда вырастают очень высокими.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70418-C643-42C7-BC4A-5DBCE6E95221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2" descr="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702300" cy="5100638"/>
          </a:xfrm>
          <a:prstGeom prst="rect">
            <a:avLst/>
          </a:prstGeom>
          <a:noFill/>
        </p:spPr>
      </p:pic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0" y="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0" y="5064125"/>
            <a:ext cx="9144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dirty="0"/>
              <a:t>У некоторых кактусов – очень красивые цветы. </a:t>
            </a:r>
          </a:p>
          <a:p>
            <a:r>
              <a:rPr lang="ru-RU" dirty="0"/>
              <a:t>Плоды </a:t>
            </a:r>
            <a:r>
              <a:rPr lang="ru-RU" i="1" dirty="0"/>
              <a:t>опунции </a:t>
            </a:r>
            <a:r>
              <a:rPr lang="ru-RU" dirty="0"/>
              <a:t>и некоторых других кактусов съедобны.</a:t>
            </a:r>
          </a:p>
          <a:p>
            <a:r>
              <a:rPr lang="ru-RU" dirty="0" smtClean="0"/>
              <a:t>Растения</a:t>
            </a:r>
            <a:r>
              <a:rPr lang="ru-RU" dirty="0"/>
              <a:t>, растущие в пустынях, должны обходиться маленьким количеством воды.</a:t>
            </a:r>
            <a:endParaRPr lang="en-US" dirty="0"/>
          </a:p>
          <a:p>
            <a:r>
              <a:rPr lang="ru-RU" dirty="0" smtClean="0"/>
              <a:t>Некоторые </a:t>
            </a:r>
            <a:r>
              <a:rPr lang="ru-RU" dirty="0"/>
              <a:t>растения в пустынях зацветают после дождя, живут очень недолго, и сохраняются до следующего дождя в виде семян</a:t>
            </a:r>
            <a:r>
              <a:rPr lang="en-US" dirty="0"/>
              <a:t>.</a:t>
            </a:r>
          </a:p>
          <a:p>
            <a:r>
              <a:rPr lang="ru-RU" dirty="0"/>
              <a:t>Другие растения имеют длинные корни</a:t>
            </a:r>
            <a:r>
              <a:rPr lang="en-US" dirty="0"/>
              <a:t>.</a:t>
            </a:r>
            <a:endParaRPr lang="ru-RU" dirty="0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У некоторых кактусов – очень красивые цветы. Плоды опунции и некоторых других кактусов съедобны. Растения, растущие в пустынях, должны обходиться маленьким количеством воды. Некоторые растения в пустынях зацветают после дождя, живут очень недолго, и сохраняются до следующего дождя в виде семян. Другие растения имеют длинные корни.</a:t>
            </a: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6AF25-9CE2-45C2-9DAC-2B7E67C9F948}" type="datetime1">
              <a:rPr lang="ru-RU" smtClean="0"/>
              <a:t>25.01.2014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 descr="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0"/>
            <a:ext cx="6815610" cy="6099175"/>
          </a:xfrm>
          <a:prstGeom prst="rect">
            <a:avLst/>
          </a:prstGeom>
          <a:noFill/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1000100" y="6286520"/>
            <a:ext cx="716760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В некоторых пустынях могут жить верблюды, овцы и козы.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0320000" y="15240000"/>
            <a:ext cx="7772400" cy="1470025"/>
          </a:xfrm>
        </p:spPr>
        <p:txBody>
          <a:bodyPr/>
          <a:lstStyle/>
          <a:p>
            <a:r>
              <a:rPr lang="ru-RU"/>
              <a:t>В некоторых пустынях могут жить верблюды, овцы и козы.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EB5C6-688C-4B50-AE86-32BCD19BAB86}" type="datetime1">
              <a:rPr lang="ru-RU" smtClean="0"/>
              <a:t>25.01.2014</a:t>
            </a:fld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91575-BD9F-41CE-AF4D-986F831821C7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yst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2F2F2F"/>
      </a:dk1>
      <a:lt1>
        <a:sysClr val="window" lastClr="AAAAAA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pyst</Template>
  <TotalTime>20</TotalTime>
  <Words>1053</Words>
  <Application>Microsoft Office PowerPoint</Application>
  <PresentationFormat>Экран (4:3)</PresentationFormat>
  <Paragraphs>102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pyst</vt:lpstr>
      <vt:lpstr>Слайд 1</vt:lpstr>
      <vt:lpstr>Но не все пустыни – песчаные. Бывают ещё каменистые пустыни.</vt:lpstr>
      <vt:lpstr>Пустыня может быть просто каменной – голые камни, без земли и даже песка.</vt:lpstr>
      <vt:lpstr>Пустыней называется любое место, где очень-очень сухо и нет или почти нет земли. Долина смерти на западе США – одно из самых сухих и жарких мест на земле.</vt:lpstr>
      <vt:lpstr>Но бывают и пустыни, где не очень жарко. Даже жаркие пустыни сильно остывают ночью. Только некоторые растения и животные могут жить в пустынях.</vt:lpstr>
      <vt:lpstr>Кактусы выживают в пустынях, потому что они запасают воду в своих стеблях. Вместо листьев у них острые колючки!</vt:lpstr>
      <vt:lpstr>Кактусы бывают разной формы, и иногда вырастают очень высокими.</vt:lpstr>
      <vt:lpstr>У некоторых кактусов – очень красивые цветы. Плоды опунции и некоторых других кактусов съедобны. Растения, растущие в пустынях, должны обходиться маленьким количеством воды. Некоторые растения в пустынях зацветают после дождя, живут очень недолго, и сохраняются до следующего дождя в виде семян. Другие растения имеют длинные корни.</vt:lpstr>
      <vt:lpstr>В некоторых пустынях могут жить верблюды, овцы и козы.</vt:lpstr>
      <vt:lpstr>Пастухи-кочевники перемещаются по пустыням вместе со своими стадами и домами-юртами. Это кочевники, живущие в пустыне гоби в китае.</vt:lpstr>
      <vt:lpstr>Кочевники в восточной азии и северной африке носят длинную одежду, закрывающую голову - бурнусы. Бурнус покрывает почти всё тело и сидит свободно. Он защищает от горячего солнца и летящего с ветром песка.</vt:lpstr>
      <vt:lpstr>В пустынях азии и африки кочевники ездят и перевозят свои вещи на верблюдах – одногорбых и двугорбых. Поэтому верблюдов часто называют «корабли пустыни». Верблюды могут легко прожить несколько дней без воды и еды. Еду в виде жира они запасают в горбах.</vt:lpstr>
      <vt:lpstr>У арабских верблюдов – дромадеров – один горб. У центрально-азиатских – бактрианов – два.</vt:lpstr>
      <vt:lpstr>В пустынях также встречаются змеи, мыши, птицы и некоторые другие животные.</vt:lpstr>
      <vt:lpstr>А также скорпионы, родственники пауков.</vt:lpstr>
      <vt:lpstr>В песчаных пустынях ветер иногда поднимает песчаные бури – воздух наполняется летящим песком. В это время людям и животным лучше найти убежище.</vt:lpstr>
      <vt:lpstr>Самая большая пустыня в мире – сахара. Она находится на северо-западе африки. Когда-то там были луга, росли травы и часто выпадали дожди. Но климат стал суше, и постепенно сахара превратилась в песчаную пустыню. Теперь на сотни километров там не встретишь ни одного растения.</vt:lpstr>
      <vt:lpstr>Оазис – это место в пустыне, где есть вода. Она может, например, течь из подземного источника. Около оазисов обильно растут пальмы и другие деревья и растения.</vt:lpstr>
      <vt:lpstr>В пустынях бывают даже фермы. Для этого надо проводить воду для полива – прорывать каналы или строить водопровод, и доставлять по ним воду из ближайших озёр или рек.</vt:lpstr>
      <vt:lpstr>Некоторые пустыни люди сумели превратить в плодородные земли. Но большинство пустынь остается сухими, потому что вода слишком далеко. Жить в пустыне трудно, и её жители радуются каждой капле воды, попадающей на сухую землю.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Elli 2.0 special for GeniEwgen)</dc:creator>
  <dc:description>detki.tyumen.ru</dc:description>
  <cp:lastModifiedBy>Elli 2.0 special for GeniEwgen)</cp:lastModifiedBy>
  <cp:revision>7</cp:revision>
  <dcterms:created xsi:type="dcterms:W3CDTF">2013-12-05T07:39:05Z</dcterms:created>
  <dcterms:modified xsi:type="dcterms:W3CDTF">2014-01-25T10:43:54Z</dcterms:modified>
</cp:coreProperties>
</file>