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0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BF7F27-C45A-4D01-B1FE-1A694D74DE7C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171C91-3D36-48DD-ACD1-243D54488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F7F27-C45A-4D01-B1FE-1A694D74DE7C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71C91-3D36-48DD-ACD1-243D54488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5BF7F27-C45A-4D01-B1FE-1A694D74DE7C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171C91-3D36-48DD-ACD1-243D54488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F7F27-C45A-4D01-B1FE-1A694D74DE7C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71C91-3D36-48DD-ACD1-243D54488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BF7F27-C45A-4D01-B1FE-1A694D74DE7C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7171C91-3D36-48DD-ACD1-243D54488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F7F27-C45A-4D01-B1FE-1A694D74DE7C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71C91-3D36-48DD-ACD1-243D54488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F7F27-C45A-4D01-B1FE-1A694D74DE7C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71C91-3D36-48DD-ACD1-243D54488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F7F27-C45A-4D01-B1FE-1A694D74DE7C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71C91-3D36-48DD-ACD1-243D54488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BF7F27-C45A-4D01-B1FE-1A694D74DE7C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71C91-3D36-48DD-ACD1-243D54488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F7F27-C45A-4D01-B1FE-1A694D74DE7C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71C91-3D36-48DD-ACD1-243D54488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F7F27-C45A-4D01-B1FE-1A694D74DE7C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71C91-3D36-48DD-ACD1-243D544889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5BF7F27-C45A-4D01-B1FE-1A694D74DE7C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171C91-3D36-48DD-ACD1-243D54488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895864"/>
          </a:xfrm>
        </p:spPr>
        <p:txBody>
          <a:bodyPr/>
          <a:lstStyle/>
          <a:p>
            <a:pPr algn="ctr"/>
            <a:r>
              <a:rPr lang="ru-RU" sz="3600" dirty="0" err="1" smtClean="0"/>
              <a:t>Беденко</a:t>
            </a:r>
            <a:r>
              <a:rPr lang="ru-RU" sz="3600" dirty="0" smtClean="0"/>
              <a:t> Галина  Михайловна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МБОУ </a:t>
            </a:r>
            <a:r>
              <a:rPr lang="ru-RU" sz="3600" dirty="0" err="1" smtClean="0"/>
              <a:t>Греково-Степановская</a:t>
            </a:r>
            <a:r>
              <a:rPr lang="ru-RU" sz="3600" dirty="0" smtClean="0"/>
              <a:t> СОШ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учитель физической культуры и ОБЖ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786190"/>
            <a:ext cx="5114778" cy="250033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Ирек</a:t>
            </a:r>
            <a:r>
              <a:rPr lang="ru-RU" sz="3200" dirty="0" smtClean="0"/>
              <a:t> </a:t>
            </a:r>
            <a:r>
              <a:rPr lang="ru-RU" sz="3200" dirty="0" err="1" smtClean="0"/>
              <a:t>Зарипов</a:t>
            </a:r>
            <a:r>
              <a:rPr lang="ru-RU" sz="3200" dirty="0" smtClean="0"/>
              <a:t>:»Свою жизнь мы должны строить сами».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Ирек</a:t>
            </a:r>
            <a:r>
              <a:rPr lang="ru-RU" dirty="0" smtClean="0"/>
              <a:t> с женой Еленой и сыном  </a:t>
            </a:r>
            <a:r>
              <a:rPr lang="ru-RU" dirty="0" err="1" smtClean="0"/>
              <a:t>Айнуром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Ирек</a:t>
            </a:r>
            <a:r>
              <a:rPr lang="ru-RU" dirty="0" smtClean="0"/>
              <a:t> со своей мамой </a:t>
            </a:r>
            <a:r>
              <a:rPr lang="ru-RU" dirty="0" err="1" smtClean="0"/>
              <a:t>Василией</a:t>
            </a:r>
            <a:r>
              <a:rPr lang="ru-RU" dirty="0" smtClean="0"/>
              <a:t> </a:t>
            </a:r>
            <a:r>
              <a:rPr lang="ru-RU" dirty="0" err="1" smtClean="0"/>
              <a:t>Мустафиновной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Ирек</a:t>
            </a:r>
            <a:r>
              <a:rPr lang="ru-RU" dirty="0" smtClean="0"/>
              <a:t> с женой Еленой и сыном </a:t>
            </a:r>
            <a:r>
              <a:rPr lang="ru-RU" dirty="0" err="1" smtClean="0"/>
              <a:t>Айнуром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Ирек</a:t>
            </a:r>
            <a:r>
              <a:rPr lang="ru-RU" dirty="0" smtClean="0"/>
              <a:t> со своей мамой </a:t>
            </a:r>
            <a:r>
              <a:rPr lang="ru-RU" dirty="0" err="1" smtClean="0"/>
              <a:t>Василиной</a:t>
            </a:r>
            <a:r>
              <a:rPr lang="ru-RU" dirty="0" smtClean="0"/>
              <a:t> </a:t>
            </a:r>
            <a:r>
              <a:rPr lang="ru-RU" dirty="0" err="1" smtClean="0"/>
              <a:t>Мустафиновной</a:t>
            </a:r>
            <a:endParaRPr lang="ru-RU" dirty="0"/>
          </a:p>
        </p:txBody>
      </p:sp>
      <p:pic>
        <p:nvPicPr>
          <p:cNvPr id="4098" name="Picture 2" descr="C:\Users\ScheFF\Desktop\Ирек Зарипов\zaripov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708920"/>
            <a:ext cx="4143404" cy="3872840"/>
          </a:xfrm>
          <a:prstGeom prst="rect">
            <a:avLst/>
          </a:prstGeom>
          <a:noFill/>
        </p:spPr>
      </p:pic>
      <p:pic>
        <p:nvPicPr>
          <p:cNvPr id="4099" name="Picture 3" descr="C:\Users\ScheFF\Desktop\Ирек Зарипов\imgm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996952"/>
            <a:ext cx="4000528" cy="3646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83152" cy="1040160"/>
          </a:xfrm>
        </p:spPr>
        <p:txBody>
          <a:bodyPr>
            <a:normAutofit/>
          </a:bodyPr>
          <a:lstStyle/>
          <a:p>
            <a:pPr algn="ctr"/>
            <a:r>
              <a:rPr lang="ru-RU" i="1" dirty="0" err="1" smtClean="0"/>
              <a:t>Ирек</a:t>
            </a:r>
            <a:r>
              <a:rPr lang="ru-RU" i="1" dirty="0" smtClean="0"/>
              <a:t> </a:t>
            </a:r>
            <a:r>
              <a:rPr lang="ru-RU" i="1" dirty="0" err="1" smtClean="0"/>
              <a:t>Зарипов</a:t>
            </a:r>
            <a:r>
              <a:rPr lang="ru-RU" i="1" dirty="0" smtClean="0"/>
              <a:t>, </a:t>
            </a:r>
            <a:r>
              <a:rPr lang="ru-RU" i="1" dirty="0" err="1" smtClean="0"/>
              <a:t>паралимпиец</a:t>
            </a:r>
            <a:r>
              <a:rPr lang="ru-RU" i="1" dirty="0" smtClean="0"/>
              <a:t>: «Отчаиваться никогда нельзя».</a:t>
            </a:r>
            <a:endParaRPr lang="ru-RU" i="1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3923928" y="1484784"/>
            <a:ext cx="4968552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Свои победы чемпион посвящает всем, кто способствовал его становлению, кто за него болел. Это его родители, жена Елена, сын </a:t>
            </a:r>
            <a:r>
              <a:rPr lang="ru-RU" sz="2400" dirty="0" err="1" smtClean="0"/>
              <a:t>Айнур</a:t>
            </a:r>
            <a:r>
              <a:rPr lang="ru-RU" sz="2400" dirty="0" smtClean="0"/>
              <a:t>. В олимпийском 2010 году в семье </a:t>
            </a:r>
            <a:r>
              <a:rPr lang="ru-RU" sz="2400" dirty="0" err="1" smtClean="0"/>
              <a:t>Зариповых</a:t>
            </a:r>
            <a:r>
              <a:rPr lang="ru-RU" sz="2400" dirty="0" smtClean="0"/>
              <a:t> родилась долгожданная дочь Диана, которую в семье называют «золотой девочкой», в честь наград, завоёванных папой.</a:t>
            </a:r>
            <a:endParaRPr lang="ru-RU" sz="2400" dirty="0"/>
          </a:p>
        </p:txBody>
      </p:sp>
      <p:pic>
        <p:nvPicPr>
          <p:cNvPr id="6146" name="Picture 2" descr="C:\Users\ScheFF\Desktop\Ирек Зарипов\iCAPQ7EJ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500174"/>
            <a:ext cx="3500462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38956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Ирек</a:t>
            </a:r>
            <a:r>
              <a:rPr lang="ru-RU" sz="2800" dirty="0" smtClean="0"/>
              <a:t> </a:t>
            </a:r>
            <a:r>
              <a:rPr lang="ru-RU" sz="2800" dirty="0" err="1" smtClean="0"/>
              <a:t>Айратович</a:t>
            </a:r>
            <a:r>
              <a:rPr lang="ru-RU" sz="2800" dirty="0" smtClean="0"/>
              <a:t> </a:t>
            </a:r>
            <a:r>
              <a:rPr lang="ru-RU" sz="2800" dirty="0" err="1" smtClean="0"/>
              <a:t>Зарипов</a:t>
            </a:r>
            <a:r>
              <a:rPr lang="ru-RU" sz="2800" dirty="0" smtClean="0"/>
              <a:t> своим примером показал всему миру, что возможности человека действительно безграничны.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ScheFF\Desktop\Ирек Зарипов\7dbc75f09311a175031d875161c622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72816"/>
            <a:ext cx="8286808" cy="45851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896144"/>
          </a:xfrm>
        </p:spPr>
        <p:txBody>
          <a:bodyPr/>
          <a:lstStyle/>
          <a:p>
            <a:pPr algn="ctr"/>
            <a:r>
              <a:rPr lang="ru-RU" i="1" dirty="0" smtClean="0"/>
              <a:t>Презентация фильма:»Рождённый дважды»</a:t>
            </a:r>
            <a:endParaRPr lang="ru-RU" i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7239000" cy="2592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В городе Стерлитамак кинематографистами  был создан документальный фильм «Рождённый дважды». Фильм посвящён </a:t>
            </a:r>
            <a:r>
              <a:rPr lang="ru-RU" sz="2400" dirty="0" err="1" smtClean="0"/>
              <a:t>Иреку</a:t>
            </a:r>
            <a:r>
              <a:rPr lang="ru-RU" sz="2400" dirty="0" smtClean="0"/>
              <a:t> </a:t>
            </a:r>
            <a:r>
              <a:rPr lang="ru-RU" sz="2400" dirty="0" err="1" smtClean="0"/>
              <a:t>Зарипову</a:t>
            </a:r>
            <a:r>
              <a:rPr lang="ru-RU" sz="2400" dirty="0" smtClean="0"/>
              <a:t>, который своим жизненным примером даёт людям веру в свои силы.</a:t>
            </a:r>
            <a:endParaRPr lang="ru-RU" sz="2400" dirty="0"/>
          </a:p>
        </p:txBody>
      </p:sp>
      <p:pic>
        <p:nvPicPr>
          <p:cNvPr id="8194" name="Picture 2" descr="C:\Users\ScheFF\Desktop\Ирек Зарипов\5e761eef1da6a7b35a01bcc4202d39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212976"/>
            <a:ext cx="3500429" cy="3384376"/>
          </a:xfrm>
          <a:prstGeom prst="rect">
            <a:avLst/>
          </a:prstGeom>
          <a:noFill/>
        </p:spPr>
      </p:pic>
      <p:pic>
        <p:nvPicPr>
          <p:cNvPr id="8195" name="Picture 3" descr="C:\Users\ScheFF\Desktop\Ирек Зарипов\7bbaba002ceb39f62107fc062ebc497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3212976"/>
            <a:ext cx="5000661" cy="32403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55160" cy="752128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/>
              <a:t>Вручение награды.</a:t>
            </a:r>
            <a:endParaRPr lang="ru-RU" sz="3600" i="1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779912" y="1484784"/>
            <a:ext cx="4824536" cy="5020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    За большой вклад в развитие физической культуры и спорта, за высокие спортивные достижения на </a:t>
            </a:r>
            <a:r>
              <a:rPr lang="ru-RU" sz="2800" dirty="0" err="1" smtClean="0"/>
              <a:t>Паралимпийских</a:t>
            </a:r>
            <a:r>
              <a:rPr lang="ru-RU" sz="2800" dirty="0" smtClean="0"/>
              <a:t> зимних играх 2010 года в городе Ванкувере, Дмитрий Медведев вручил </a:t>
            </a:r>
            <a:r>
              <a:rPr lang="ru-RU" sz="2800" dirty="0" err="1" smtClean="0"/>
              <a:t>Иреку</a:t>
            </a:r>
            <a:r>
              <a:rPr lang="ru-RU" sz="2800" dirty="0" smtClean="0"/>
              <a:t> </a:t>
            </a:r>
            <a:r>
              <a:rPr lang="ru-RU" sz="2800" dirty="0" err="1" smtClean="0"/>
              <a:t>Зарипову</a:t>
            </a:r>
            <a:r>
              <a:rPr lang="ru-RU" sz="2800" dirty="0" smtClean="0"/>
              <a:t> орден «За заслуги перед Отечеством </a:t>
            </a:r>
            <a:r>
              <a:rPr lang="en-US" sz="2800" dirty="0" smtClean="0"/>
              <a:t>IV</a:t>
            </a:r>
            <a:r>
              <a:rPr lang="ru-RU" sz="2800" dirty="0" smtClean="0"/>
              <a:t> степени».</a:t>
            </a:r>
            <a:endParaRPr lang="ru-RU" sz="2800" dirty="0"/>
          </a:p>
        </p:txBody>
      </p:sp>
      <p:pic>
        <p:nvPicPr>
          <p:cNvPr id="10242" name="Picture 2" descr="C:\Users\ScheFF\Desktop\Ирек Зарипов\iCAENJ86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3923928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43890" cy="798496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/>
              <a:t>Главная наша цель-это Сочи-2014 года.</a:t>
            </a:r>
            <a:endParaRPr lang="ru-RU" sz="3200" i="1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575050" y="1357298"/>
            <a:ext cx="5111750" cy="4768865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Ирек</a:t>
            </a:r>
            <a:r>
              <a:rPr lang="ru-RU" dirty="0" smtClean="0"/>
              <a:t> </a:t>
            </a:r>
            <a:r>
              <a:rPr lang="ru-RU" dirty="0" err="1" smtClean="0"/>
              <a:t>Зарипов</a:t>
            </a:r>
            <a:r>
              <a:rPr lang="ru-RU" dirty="0" smtClean="0"/>
              <a:t>  является Послом Олимпиады «Сочи 2014 года». В номинации «Преодоление», </a:t>
            </a:r>
            <a:r>
              <a:rPr lang="ru-RU" dirty="0" err="1" smtClean="0"/>
              <a:t>Ирек</a:t>
            </a:r>
            <a:r>
              <a:rPr lang="ru-RU" dirty="0" smtClean="0"/>
              <a:t> признан «Лучшим спортсменом».</a:t>
            </a:r>
            <a:endParaRPr lang="ru-RU" dirty="0"/>
          </a:p>
        </p:txBody>
      </p:sp>
      <p:pic>
        <p:nvPicPr>
          <p:cNvPr id="11266" name="Picture 2" descr="C:\Users\ScheFF\Desktop\Ирек Зарипов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02982">
            <a:off x="500034" y="1714488"/>
            <a:ext cx="2928958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72705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Награды </a:t>
            </a:r>
            <a:r>
              <a:rPr lang="ru-RU" sz="3200" dirty="0" err="1" smtClean="0"/>
              <a:t>Ирека</a:t>
            </a:r>
            <a:r>
              <a:rPr lang="ru-RU" sz="3200" dirty="0" smtClean="0"/>
              <a:t> </a:t>
            </a:r>
            <a:r>
              <a:rPr lang="ru-RU" sz="3200" dirty="0" err="1" smtClean="0"/>
              <a:t>Зарипова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5050" y="1785926"/>
            <a:ext cx="5111750" cy="4340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1.Орден «За заслуги перед Отечеством 4 степени».</a:t>
            </a:r>
          </a:p>
          <a:p>
            <a:pPr>
              <a:buNone/>
            </a:pPr>
            <a:r>
              <a:rPr lang="ru-RU" sz="2400" dirty="0" smtClean="0"/>
              <a:t>2. Орден « За заслуги перед республикой Башкортостан».</a:t>
            </a:r>
          </a:p>
          <a:p>
            <a:pPr>
              <a:buNone/>
            </a:pPr>
            <a:r>
              <a:rPr lang="ru-RU" sz="2400" dirty="0" smtClean="0"/>
              <a:t>3.Почётная грамота республики Башкортостан.</a:t>
            </a:r>
          </a:p>
          <a:p>
            <a:pPr>
              <a:buNone/>
            </a:pPr>
            <a:r>
              <a:rPr lang="ru-RU" sz="2400" dirty="0" smtClean="0"/>
              <a:t>4. Заслуженный мастер спорта России.</a:t>
            </a:r>
            <a:endParaRPr lang="ru-RU" sz="2400" dirty="0"/>
          </a:p>
        </p:txBody>
      </p:sp>
      <p:pic>
        <p:nvPicPr>
          <p:cNvPr id="14338" name="Picture 2" descr="C:\Users\ScheFF\Desktop\Ирек Зарипов\iCAJ1R09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3071834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4077072"/>
            <a:ext cx="7772400" cy="237626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Презентацию выполнила </a:t>
            </a:r>
            <a:br>
              <a:rPr lang="ru-RU" sz="2400" dirty="0" smtClean="0"/>
            </a:br>
            <a:r>
              <a:rPr lang="ru-RU" sz="2400" dirty="0" smtClean="0"/>
              <a:t>учитель физической культуры</a:t>
            </a:r>
            <a:br>
              <a:rPr lang="ru-RU" sz="2400" dirty="0" smtClean="0"/>
            </a:br>
            <a:r>
              <a:rPr lang="ru-RU" sz="2400" dirty="0" smtClean="0"/>
              <a:t> МБОУ </a:t>
            </a:r>
            <a:r>
              <a:rPr lang="ru-RU" sz="2400" dirty="0" err="1" smtClean="0"/>
              <a:t>Греково-Степановская</a:t>
            </a:r>
            <a:r>
              <a:rPr lang="ru-RU" sz="2400" dirty="0" smtClean="0"/>
              <a:t> СОШ </a:t>
            </a:r>
            <a:br>
              <a:rPr lang="ru-RU" sz="2400" dirty="0" smtClean="0"/>
            </a:br>
            <a:r>
              <a:rPr lang="ru-RU" sz="2400" dirty="0" smtClean="0"/>
              <a:t>Беденко Г.М.</a:t>
            </a:r>
            <a:br>
              <a:rPr lang="ru-RU" sz="2400" dirty="0" smtClean="0"/>
            </a:br>
            <a:r>
              <a:rPr lang="ru-RU" sz="2400" dirty="0" smtClean="0"/>
              <a:t>2012-2013 </a:t>
            </a:r>
            <a:r>
              <a:rPr lang="ru-RU" sz="2400" dirty="0" err="1" smtClean="0"/>
              <a:t>уч.год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548681"/>
            <a:ext cx="7772400" cy="266429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Презентация «Рождённый дважды»</a:t>
            </a:r>
          </a:p>
          <a:p>
            <a:pPr algn="ctr"/>
            <a:r>
              <a:rPr lang="ru-RU" sz="3200" b="1" dirty="0" smtClean="0"/>
              <a:t>(посвящена спортсмену </a:t>
            </a:r>
            <a:r>
              <a:rPr lang="ru-RU" sz="3200" b="1" dirty="0" err="1" smtClean="0"/>
              <a:t>паралимпийцу</a:t>
            </a:r>
            <a:endParaRPr lang="ru-RU" sz="3200" b="1" dirty="0" smtClean="0"/>
          </a:p>
          <a:p>
            <a:pPr algn="ctr"/>
            <a:r>
              <a:rPr lang="ru-RU" sz="3200" b="1" dirty="0" err="1" smtClean="0"/>
              <a:t>Иреку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Зарипову</a:t>
            </a:r>
            <a:r>
              <a:rPr lang="ru-RU" sz="3200" b="1" dirty="0" smtClean="0"/>
              <a:t>).</a:t>
            </a:r>
          </a:p>
          <a:p>
            <a:pPr algn="ctr"/>
            <a:r>
              <a:rPr lang="ru-RU" sz="3200" b="1" dirty="0" smtClean="0"/>
              <a:t>(физическая культура 7-11 </a:t>
            </a:r>
            <a:r>
              <a:rPr lang="ru-RU" sz="3200" b="1" dirty="0" err="1" smtClean="0"/>
              <a:t>кл</a:t>
            </a:r>
            <a:r>
              <a:rPr lang="ru-RU" sz="3200" b="1" smtClean="0"/>
              <a:t>).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Аннотация.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Эта презентация посвящена спортсмену </a:t>
            </a:r>
            <a:r>
              <a:rPr lang="ru-RU" dirty="0" err="1" smtClean="0"/>
              <a:t>паралимпийцу</a:t>
            </a:r>
            <a:r>
              <a:rPr lang="ru-RU" dirty="0" smtClean="0"/>
              <a:t> </a:t>
            </a:r>
            <a:r>
              <a:rPr lang="ru-RU" dirty="0" err="1" smtClean="0"/>
              <a:t>Иреку</a:t>
            </a:r>
            <a:r>
              <a:rPr lang="ru-RU" dirty="0" smtClean="0"/>
              <a:t> </a:t>
            </a:r>
            <a:r>
              <a:rPr lang="ru-RU" dirty="0" err="1" smtClean="0"/>
              <a:t>Зарипову</a:t>
            </a:r>
            <a:r>
              <a:rPr lang="ru-RU" dirty="0" smtClean="0"/>
              <a:t>, который признан лучшим </a:t>
            </a:r>
            <a:r>
              <a:rPr lang="ru-RU" dirty="0" err="1" smtClean="0"/>
              <a:t>паралимпийцем</a:t>
            </a:r>
            <a:r>
              <a:rPr lang="ru-RU" dirty="0" smtClean="0"/>
              <a:t> планеты. Он своим примером показывает, как надо бороться с трудностями. Оставшись без ног в 17 лет, </a:t>
            </a:r>
            <a:r>
              <a:rPr lang="ru-RU" dirty="0" err="1" smtClean="0"/>
              <a:t>Ирек</a:t>
            </a:r>
            <a:r>
              <a:rPr lang="ru-RU" dirty="0" smtClean="0"/>
              <a:t> не только выжил, но и стал чемпионом </a:t>
            </a:r>
            <a:r>
              <a:rPr lang="ru-RU" dirty="0" err="1" smtClean="0"/>
              <a:t>паралимпийских</a:t>
            </a:r>
            <a:r>
              <a:rPr lang="ru-RU" dirty="0" smtClean="0"/>
              <a:t> игр.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04704"/>
          </a:xfrm>
        </p:spPr>
        <p:txBody>
          <a:bodyPr/>
          <a:lstStyle/>
          <a:p>
            <a:pPr algn="ctr"/>
            <a:r>
              <a:rPr lang="ru-RU" dirty="0" err="1" smtClean="0"/>
              <a:t>Ирек</a:t>
            </a:r>
            <a:r>
              <a:rPr lang="ru-RU" dirty="0" smtClean="0"/>
              <a:t> </a:t>
            </a:r>
            <a:r>
              <a:rPr lang="ru-RU" dirty="0" err="1" smtClean="0"/>
              <a:t>Зарипов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214810" y="1500174"/>
            <a:ext cx="4471991" cy="4625989"/>
          </a:xfrm>
        </p:spPr>
        <p:txBody>
          <a:bodyPr>
            <a:normAutofit/>
          </a:bodyPr>
          <a:lstStyle/>
          <a:p>
            <a:r>
              <a:rPr lang="ru-RU" dirty="0" smtClean="0"/>
              <a:t>Дата рождения</a:t>
            </a:r>
            <a:r>
              <a:rPr lang="ru-RU" sz="2000" dirty="0" smtClean="0"/>
              <a:t>:27.03.1983 года</a:t>
            </a:r>
          </a:p>
          <a:p>
            <a:r>
              <a:rPr lang="ru-RU" dirty="0" smtClean="0"/>
              <a:t>Место рождения</a:t>
            </a:r>
            <a:r>
              <a:rPr lang="ru-RU" sz="2000" dirty="0" smtClean="0"/>
              <a:t>: Башкирская АССР,  г.Стерлитамак, Россия</a:t>
            </a:r>
          </a:p>
          <a:p>
            <a:r>
              <a:rPr lang="ru-RU" dirty="0" smtClean="0"/>
              <a:t>Гражданство</a:t>
            </a:r>
            <a:r>
              <a:rPr lang="ru-RU" sz="2000" dirty="0" smtClean="0"/>
              <a:t>: Россия</a:t>
            </a:r>
          </a:p>
          <a:p>
            <a:r>
              <a:rPr lang="ru-RU" sz="2000" dirty="0" smtClean="0"/>
              <a:t>Российский спортсмен, Заслуженный мастер спорта России, четырёхкратный чемпион Зимних </a:t>
            </a:r>
            <a:r>
              <a:rPr lang="ru-RU" sz="2000" dirty="0" err="1" smtClean="0"/>
              <a:t>Паралимпийских</a:t>
            </a:r>
            <a:r>
              <a:rPr lang="ru-RU" sz="2000" dirty="0" smtClean="0"/>
              <a:t> игр 2010 года в Ванкувере.</a:t>
            </a:r>
            <a:endParaRPr lang="ru-RU" sz="2000" dirty="0"/>
          </a:p>
        </p:txBody>
      </p:sp>
      <p:pic>
        <p:nvPicPr>
          <p:cNvPr id="1026" name="Picture 2" descr="C:\Users\ScheFF\Desktop\Ирек Зарипов\iCACKFD3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500174"/>
            <a:ext cx="4143404" cy="4809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i="1" dirty="0" smtClean="0"/>
              <a:t>День прошёл, а ты не знаешь, для чего ты нужен в этой жизни»- говорил о себе </a:t>
            </a:r>
            <a:r>
              <a:rPr lang="ru-RU" i="1" dirty="0" err="1" smtClean="0"/>
              <a:t>Ирек</a:t>
            </a:r>
            <a:r>
              <a:rPr lang="ru-RU" i="1" dirty="0" smtClean="0"/>
              <a:t> </a:t>
            </a:r>
            <a:r>
              <a:rPr lang="ru-RU" i="1" dirty="0" err="1" smtClean="0"/>
              <a:t>Зарипов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3786182" y="1340768"/>
            <a:ext cx="5106298" cy="525658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400" dirty="0" smtClean="0"/>
              <a:t>Ему -29 лет.  Окончил профессиональный лицей и Башкирский экономико-юридический колледж.</a:t>
            </a:r>
          </a:p>
          <a:p>
            <a:pPr algn="ctr">
              <a:buNone/>
            </a:pPr>
            <a:r>
              <a:rPr lang="ru-RU" sz="2400" dirty="0" smtClean="0"/>
              <a:t> В 2000 году в возрасте 17 лет стал инвалидом, после того, как по его собственным словам, попал под МАЗ на мотоцикле. Огромный МАЗ буквально проехался по его ногам. Врачи вынуждены были ампутировать  </a:t>
            </a:r>
            <a:r>
              <a:rPr lang="ru-RU" sz="2400" dirty="0" err="1" smtClean="0"/>
              <a:t>Иреку</a:t>
            </a:r>
            <a:r>
              <a:rPr lang="ru-RU" sz="2400" dirty="0" smtClean="0"/>
              <a:t>  обе ноги.</a:t>
            </a:r>
          </a:p>
          <a:p>
            <a:pPr algn="ctr">
              <a:buNone/>
            </a:pPr>
            <a:r>
              <a:rPr lang="ru-RU" sz="2400" dirty="0" smtClean="0"/>
              <a:t> После аварии ничем не занимался. Два года была реабилитация, жил как растение. Вес был 93 килограмма, а сейчас 65.</a:t>
            </a:r>
            <a:endParaRPr lang="ru-RU" sz="2400" dirty="0"/>
          </a:p>
        </p:txBody>
      </p:sp>
      <p:pic>
        <p:nvPicPr>
          <p:cNvPr id="2050" name="Picture 2" descr="C:\Users\ScheFF\Desktop\Ирек Зарипов\iCA3W6T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00174"/>
            <a:ext cx="3600400" cy="4521114"/>
          </a:xfrm>
          <a:prstGeom prst="rect">
            <a:avLst/>
          </a:prstGeom>
          <a:noFill/>
        </p:spPr>
      </p:pic>
      <p:pic>
        <p:nvPicPr>
          <p:cNvPr id="6" name="Picture 2" descr="C:\Users\ScheFF\Desktop\Ирек Зарипов\iCA3W6T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00174"/>
            <a:ext cx="3600400" cy="4521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79912" y="332656"/>
            <a:ext cx="4968552" cy="61726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/>
              <a:t>      В  инвалидный спорт </a:t>
            </a:r>
            <a:r>
              <a:rPr lang="ru-RU" sz="2400" dirty="0" err="1" smtClean="0"/>
              <a:t>Ирек</a:t>
            </a:r>
            <a:r>
              <a:rPr lang="ru-RU" sz="2400" dirty="0" smtClean="0"/>
              <a:t> пришёл в 2003 году в родной Башкирии, просто, чтобы занять время. Но толчок был от родителей, за что </a:t>
            </a:r>
            <a:r>
              <a:rPr lang="ru-RU" sz="2400" dirty="0" err="1" smtClean="0"/>
              <a:t>Ирек</a:t>
            </a:r>
            <a:r>
              <a:rPr lang="ru-RU" sz="2400" dirty="0" smtClean="0"/>
              <a:t> им очень благодарен. После случившегося с ним несчастья, он пробовал себя в различных дисциплинах- лёгкой и тяжёлой атлетике, плавании, настольном теннисе. В сезоне 2004-2005 годов попал в </a:t>
            </a:r>
            <a:r>
              <a:rPr lang="ru-RU" sz="2400" dirty="0" err="1" smtClean="0"/>
              <a:t>паралимпийскую</a:t>
            </a:r>
            <a:r>
              <a:rPr lang="ru-RU" sz="2400" dirty="0" smtClean="0"/>
              <a:t> сборную Башкирии по лёгкой атлетике, после чего по совету специалистов, переключился на лыжные гонки и биатлон. Этими видами спорта с тех пор занимается под руководством тренера </a:t>
            </a:r>
            <a:r>
              <a:rPr lang="ru-RU" sz="2400" dirty="0" err="1" smtClean="0"/>
              <a:t>Амира</a:t>
            </a:r>
            <a:r>
              <a:rPr lang="ru-RU" sz="2400" dirty="0" smtClean="0"/>
              <a:t> </a:t>
            </a:r>
            <a:r>
              <a:rPr lang="ru-RU" sz="2400" dirty="0" err="1" smtClean="0"/>
              <a:t>Гумерова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074" name="Picture 2" descr="C:\Users\ScheFF\Desktop\Ирек Зарипов\049-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28604"/>
            <a:ext cx="3357586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5050" y="1000109"/>
            <a:ext cx="5111750" cy="48577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/>
              <a:t>    До аварии, </a:t>
            </a:r>
            <a:r>
              <a:rPr lang="ru-RU" sz="2800" dirty="0" err="1" smtClean="0"/>
              <a:t>Зарипов</a:t>
            </a:r>
            <a:r>
              <a:rPr lang="ru-RU" sz="2800" dirty="0" smtClean="0"/>
              <a:t> , по его словам, занимался всем по </a:t>
            </a:r>
            <a:r>
              <a:rPr lang="ru-RU" sz="2800" dirty="0" err="1" smtClean="0"/>
              <a:t>немногу</a:t>
            </a:r>
            <a:r>
              <a:rPr lang="ru-RU" sz="2800" dirty="0" smtClean="0"/>
              <a:t>, как все пацаны, непрофессионально. Выигрывал Кубки мира по биатлону, лыжным гонкам. Он участник </a:t>
            </a:r>
            <a:r>
              <a:rPr lang="ru-RU" sz="2800" dirty="0" err="1" smtClean="0"/>
              <a:t>Паралимпиады</a:t>
            </a:r>
            <a:r>
              <a:rPr lang="ru-RU" sz="2800" dirty="0" smtClean="0"/>
              <a:t> в Турине, где лучшим его результатом было четвёртое место в биатлонной гонке на 7,5 км.</a:t>
            </a:r>
            <a:endParaRPr lang="ru-RU" sz="2800" dirty="0"/>
          </a:p>
        </p:txBody>
      </p:sp>
      <p:pic>
        <p:nvPicPr>
          <p:cNvPr id="13314" name="Picture 2" descr="C:\Users\ScheFF\Desktop\Ирек Зарипов\iCAFKE7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3707904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err="1" smtClean="0"/>
              <a:t>Паралимпиада</a:t>
            </a:r>
            <a:r>
              <a:rPr lang="ru-RU" sz="2400" dirty="0" smtClean="0"/>
              <a:t> в Ванкувере стала для </a:t>
            </a:r>
            <a:r>
              <a:rPr lang="ru-RU" sz="2400" dirty="0" err="1" smtClean="0"/>
              <a:t>Ирека</a:t>
            </a:r>
            <a:r>
              <a:rPr lang="ru-RU" sz="2400" dirty="0" smtClean="0"/>
              <a:t> настоящим триумфом и принесла ему 5 медалей, четыре из которых золотые и одна серебряная.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ScheFF\Desktop\Ирек Зарипов\iCATO6A7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17903">
            <a:off x="574006" y="2066489"/>
            <a:ext cx="4071966" cy="3858049"/>
          </a:xfrm>
          <a:prstGeom prst="rect">
            <a:avLst/>
          </a:prstGeom>
          <a:noFill/>
        </p:spPr>
      </p:pic>
      <p:pic>
        <p:nvPicPr>
          <p:cNvPr id="5123" name="Picture 3" descr="C:\Users\ScheFF\Desktop\Ирек Зарипов\iCA5XDEW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83463">
            <a:off x="4681772" y="1903539"/>
            <a:ext cx="4000528" cy="3879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Ирек</a:t>
            </a:r>
            <a:r>
              <a:rPr lang="ru-RU" dirty="0" smtClean="0"/>
              <a:t> </a:t>
            </a:r>
            <a:r>
              <a:rPr lang="ru-RU" dirty="0" err="1" smtClean="0"/>
              <a:t>Зарипов-лучший</a:t>
            </a:r>
            <a:r>
              <a:rPr lang="ru-RU" dirty="0" smtClean="0"/>
              <a:t> </a:t>
            </a:r>
            <a:r>
              <a:rPr lang="ru-RU" dirty="0" err="1" smtClean="0"/>
              <a:t>паралимпиец</a:t>
            </a:r>
            <a:r>
              <a:rPr lang="ru-RU" dirty="0" smtClean="0"/>
              <a:t> планеты.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8200" y="2285993"/>
            <a:ext cx="4038600" cy="32861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      </a:t>
            </a:r>
            <a:r>
              <a:rPr lang="ru-RU" sz="2000" dirty="0" err="1" smtClean="0"/>
              <a:t>Ирек</a:t>
            </a:r>
            <a:r>
              <a:rPr lang="ru-RU" sz="2000" dirty="0" smtClean="0"/>
              <a:t> с женой Еленой познакомился давно, ещё до трагедии, обменялись телефонами. Когда с парнем случилась беда, Лена  часто приходила в больницу к </a:t>
            </a:r>
            <a:r>
              <a:rPr lang="ru-RU" sz="2000" dirty="0" err="1" smtClean="0"/>
              <a:t>Иреку</a:t>
            </a:r>
            <a:r>
              <a:rPr lang="ru-RU" sz="2000" dirty="0" smtClean="0"/>
              <a:t>. Они полюбили друг друга и вскоре стали мужем и женой.</a:t>
            </a:r>
            <a:endParaRPr lang="ru-RU" sz="2000" dirty="0"/>
          </a:p>
        </p:txBody>
      </p:sp>
      <p:pic>
        <p:nvPicPr>
          <p:cNvPr id="2050" name="Picture 2" descr="C:\Users\ScheFF\Desktop\Ирек Зарипов\1269905220_z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71612"/>
            <a:ext cx="4000528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571</TotalTime>
  <Words>673</Words>
  <Application>Microsoft Office PowerPoint</Application>
  <PresentationFormat>Экран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Беденко Галина  Михайловна  МБОУ Греково-Степановская СОШ  учитель физической культуры и ОБЖ</vt:lpstr>
      <vt:lpstr>Презентацию выполнила  учитель физической культуры  МБОУ Греково-Степановская СОШ  Беденко Г.М. 2012-2013 уч.год.</vt:lpstr>
      <vt:lpstr>Аннотация.</vt:lpstr>
      <vt:lpstr>Ирек Зарипов</vt:lpstr>
      <vt:lpstr>«День прошёл, а ты не знаешь, для чего ты нужен в этой жизни»- говорил о себе Ирек Зарипов.</vt:lpstr>
      <vt:lpstr>Слайд 6</vt:lpstr>
      <vt:lpstr>Слайд 7</vt:lpstr>
      <vt:lpstr>Паралимпиада в Ванкувере стала для Ирека настоящим триумфом и принесла ему 5 медалей, четыре из которых золотые и одна серебряная.</vt:lpstr>
      <vt:lpstr>Ирек Зарипов-лучший паралимпиец планеты.</vt:lpstr>
      <vt:lpstr>Ирек Зарипов:»Свою жизнь мы должны строить сами».</vt:lpstr>
      <vt:lpstr>Ирек Зарипов, паралимпиец: «Отчаиваться никогда нельзя».</vt:lpstr>
      <vt:lpstr>Ирек Айратович Зарипов своим примером показал всему миру, что возможности человека действительно безграничны.</vt:lpstr>
      <vt:lpstr>Презентация фильма:»Рождённый дважды»</vt:lpstr>
      <vt:lpstr>Вручение награды.</vt:lpstr>
      <vt:lpstr>Главная наша цель-это Сочи-2014 года.</vt:lpstr>
      <vt:lpstr>Награды Ирека Зарипова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«Рождённый дважды» (посвящена чемпиону паралимпийцу  Иреку Зарипову).</dc:title>
  <dc:creator>ScheFF</dc:creator>
  <cp:lastModifiedBy>ScheFF</cp:lastModifiedBy>
  <cp:revision>38</cp:revision>
  <dcterms:created xsi:type="dcterms:W3CDTF">2013-03-12T09:09:09Z</dcterms:created>
  <dcterms:modified xsi:type="dcterms:W3CDTF">2014-02-10T16:19:45Z</dcterms:modified>
</cp:coreProperties>
</file>