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xpaint.org/stamps/stamps/animals/birds/lark.png" TargetMode="External"/><Relationship Id="rId13" Type="http://schemas.openxmlformats.org/officeDocument/2006/relationships/hyperlink" Target="http://zoomuseum-tsu.ru/voices/01/" TargetMode="External"/><Relationship Id="rId3" Type="http://schemas.openxmlformats.org/officeDocument/2006/relationships/hyperlink" Target="http://img-fotki.yandex.ru/get/5706/svetlera.3ed/0_6381d_2a6da394_XL.jpg" TargetMode="External"/><Relationship Id="rId7" Type="http://schemas.openxmlformats.org/officeDocument/2006/relationships/hyperlink" Target="http://gallery.yopriceville.com/Free-Clipart-Pictures/Birds-PNG/Hawk_PNG_Picture#.U5mzlPl_uyk" TargetMode="External"/><Relationship Id="rId12" Type="http://schemas.openxmlformats.org/officeDocument/2006/relationships/hyperlink" Target="http://www.featherfreezone.com/bird-biology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ngarianeagles.ucoz.hu/" TargetMode="External"/><Relationship Id="rId11" Type="http://schemas.openxmlformats.org/officeDocument/2006/relationships/hyperlink" Target="http://www.photobirdireland.com/garden-birds.html" TargetMode="External"/><Relationship Id="rId5" Type="http://schemas.openxmlformats.org/officeDocument/2006/relationships/hyperlink" Target="http://leapingfrogdesigns.blogspot.ru/2012_01_22_archive.html" TargetMode="External"/><Relationship Id="rId15" Type="http://schemas.openxmlformats.org/officeDocument/2006/relationships/hyperlink" Target="http://myblazon.com/heraldry/symbolism/s/14" TargetMode="External"/><Relationship Id="rId10" Type="http://schemas.openxmlformats.org/officeDocument/2006/relationships/hyperlink" Target="https://soundcloud.com/parkinggaragepolitics/nightingale-riding-wild" TargetMode="External"/><Relationship Id="rId4" Type="http://schemas.openxmlformats.org/officeDocument/2006/relationships/hyperlink" Target="http://quarrlocalnaturereserve.org/wp-content/uploads/2009/11/bullfinchs1.jpg" TargetMode="External"/><Relationship Id="rId9" Type="http://schemas.openxmlformats.org/officeDocument/2006/relationships/hyperlink" Target="http://www.lloydsofdesmoines.com/wp-content/uploads/2013/08/Estate-Sales-Des-Moines.jpg" TargetMode="External"/><Relationship Id="rId14" Type="http://schemas.openxmlformats.org/officeDocument/2006/relationships/hyperlink" Target="http://mindprod.com/jgloss/unmaintermit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4221088"/>
            <a:ext cx="34254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by</a:t>
            </a:r>
          </a:p>
          <a:p>
            <a:pPr algn="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Olga </a:t>
            </a:r>
            <a:r>
              <a:rPr lang="en-US" sz="2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S</a:t>
            </a:r>
            <a:r>
              <a:rPr lang="en-US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tepanova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r"/>
            <a:r>
              <a:rPr lang="en-US" sz="24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Chadukassinskaya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</a:p>
          <a:p>
            <a:pPr algn="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Main School </a:t>
            </a:r>
          </a:p>
          <a:p>
            <a:pPr algn="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Chuvashia</a:t>
            </a:r>
          </a:p>
          <a:p>
            <a:pPr algn="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Russia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37525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2014</a:t>
            </a:r>
            <a:endParaRPr lang="ru-RU" sz="36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16632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Winged </a:t>
            </a:r>
            <a:r>
              <a:rPr lang="en-U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</a:t>
            </a:r>
            <a:r>
              <a:rPr lang="en-U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orld</a:t>
            </a:r>
          </a:p>
          <a:p>
            <a:pPr algn="ctr"/>
            <a:endParaRPr lang="en-US" sz="54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5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Interactive </a:t>
            </a:r>
            <a:r>
              <a:rPr lang="en-US" sz="5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Quiz</a:t>
            </a:r>
          </a:p>
          <a:p>
            <a:pPr algn="ctr"/>
            <a:r>
              <a:rPr lang="en-US" sz="5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“Guess the Letter”</a:t>
            </a:r>
            <a:endParaRPr lang="ru-RU" sz="5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0" y="-5486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627784" y="1122065"/>
            <a:ext cx="511256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s…</a:t>
            </a:r>
            <a:r>
              <a:rPr lang="en-US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arling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675259" y="1207790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9"/>
          <a:stretch/>
        </p:blipFill>
        <p:spPr bwMode="auto">
          <a:xfrm>
            <a:off x="827584" y="4701294"/>
            <a:ext cx="4313875" cy="213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0" y="-5486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43808" y="1489918"/>
            <a:ext cx="530688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b</a:t>
            </a:r>
            <a:r>
              <a:rPr lang="en-US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ullfin</a:t>
            </a:r>
            <a:r>
              <a:rPr lang="en-US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…h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321896" y="1505625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" r="8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494777">
            <a:off x="-293306" y="3161168"/>
            <a:ext cx="3715747" cy="3715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26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0" y="-5486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23729" y="1346632"/>
            <a:ext cx="6624736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n</a:t>
            </a:r>
            <a:r>
              <a:rPr lang="en-US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ightin</a:t>
            </a:r>
            <a:r>
              <a:rPr lang="en-US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…ale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940152" y="1412776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437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99317">
            <a:off x="-403612" y="3570138"/>
            <a:ext cx="3970473" cy="317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55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0" y="-5486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15815" y="1214437"/>
            <a:ext cx="4706711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m</a:t>
            </a:r>
            <a:r>
              <a:rPr lang="en-US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agpi</a:t>
            </a:r>
            <a:r>
              <a:rPr lang="en-US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265913" y="1214437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25" r="100000">
                        <a14:foregroundMark x1="76250" y1="41250" x2="70313" y2="40417"/>
                        <a14:foregroundMark x1="82813" y1="50000" x2="70625" y2="58750"/>
                        <a14:foregroundMark x1="84063" y1="52917" x2="76250" y2="58750"/>
                        <a14:foregroundMark x1="67188" y1="55417" x2="70625" y2="61250"/>
                        <a14:foregroundMark x1="83125" y1="56250" x2="81875" y2="5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04" y="2379365"/>
            <a:ext cx="4849544" cy="363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0" y="-5486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479764" y="1124744"/>
            <a:ext cx="4332595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00CC"/>
                </a:solidFill>
                <a:latin typeface="Arial Black" panose="020B0A04020102020204" pitchFamily="34" charset="0"/>
              </a:rPr>
              <a:t>s</a:t>
            </a:r>
            <a:r>
              <a:rPr lang="en-US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is…in</a:t>
            </a:r>
            <a:endParaRPr lang="ru-RU" altLang="ru-RU" sz="66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568795" y="62343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k</a:t>
            </a:r>
            <a:endParaRPr lang="ru-RU" altLang="ru-RU" sz="80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00" b="100000" l="25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060" y="2533181"/>
            <a:ext cx="3957611" cy="296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71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-20635" y="-548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1349375"/>
            <a:ext cx="4370784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00CC"/>
                </a:solidFill>
                <a:latin typeface="Arial Black" panose="020B0A04020102020204" pitchFamily="34" charset="0"/>
              </a:rPr>
              <a:t>t</a:t>
            </a:r>
            <a:r>
              <a:rPr lang="en-US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om…it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652120" y="260648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t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" b="96700" l="3750" r="100000">
                        <a14:foregroundMark x1="52000" y1="89769" x2="50000" y2="94389"/>
                        <a14:foregroundMark x1="70500" y1="88119" x2="64750" y2="88779"/>
                        <a14:backgroundMark x1="45250" y1="82838" x2="37500" y2="93069"/>
                        <a14:backgroundMark x1="60750" y1="74917" x2="64250" y2="82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25218">
            <a:off x="492149" y="3924330"/>
            <a:ext cx="3896499" cy="295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-6959" y="-5486"/>
            <a:ext cx="9150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63888" y="886734"/>
            <a:ext cx="3888432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</a:t>
            </a:r>
            <a:r>
              <a:rPr lang="en-US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awk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005210" y="886734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79512" y="2162218"/>
            <a:ext cx="4305137" cy="477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4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-6959" y="-5486"/>
            <a:ext cx="91509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235" y="33265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End</a:t>
            </a:r>
          </a:p>
          <a:p>
            <a:pPr algn="ctr"/>
            <a:endParaRPr lang="en-US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5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Thank you </a:t>
            </a:r>
          </a:p>
          <a:p>
            <a:pPr algn="ctr"/>
            <a:r>
              <a:rPr lang="en-US" sz="5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for being with us!</a:t>
            </a:r>
            <a:endParaRPr lang="ru-RU" sz="5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7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-17900" y="-548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65511" y="260648"/>
            <a:ext cx="3442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CC"/>
                </a:solidFill>
                <a:latin typeface="Arial Black" panose="020B0A04020102020204" pitchFamily="34" charset="0"/>
              </a:rPr>
              <a:t>R</a:t>
            </a:r>
            <a:r>
              <a:rPr lang="en-US" sz="4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esources</a:t>
            </a:r>
            <a:endParaRPr lang="ru-RU" sz="4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1220" y="1030089"/>
            <a:ext cx="935198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img-fotki.yandex.ru/get/5706/svetlera.3ed/0_6381d_2a6da394_XL.jpg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quarrlocalnaturereserve.org/wp-content/uploads/2009/11/bullfinchs1.jpg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leapingfrogdesigns.blogspot.ru/2012_01_22_archive.html</a:t>
            </a:r>
            <a:endParaRPr lang="ru-RU" dirty="0" smtClean="0"/>
          </a:p>
          <a:p>
            <a:r>
              <a:rPr lang="en-US" dirty="0">
                <a:hlinkClick r:id="rId6"/>
              </a:rPr>
              <a:t>http://hungarianeagles.ucoz.hu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http://gallery.yopriceville.com/Free-Clipart-Pictures/Birds-PNG/Hawk_PNG_Picture#.</a:t>
            </a:r>
            <a:r>
              <a:rPr lang="en-US" dirty="0" smtClean="0">
                <a:hlinkClick r:id="rId7"/>
              </a:rPr>
              <a:t>U5mzlPl_uyk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www.tuxpaint.org/stamps/stamps/animals/birds/lark.png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www.lloydsofdesmoines.com/wp-content/uploads/2013/08/Estate-Sales-Des-Moines.jpg</a:t>
            </a:r>
            <a:endParaRPr lang="ru-RU" dirty="0" smtClean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soundcloud.com/parkinggaragepolitics/nightingale-riding-wild</a:t>
            </a:r>
            <a:endParaRPr lang="ru-RU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www.photobirdireland.com/garden-birds.html</a:t>
            </a:r>
            <a:endParaRPr lang="ru-RU" dirty="0" smtClean="0"/>
          </a:p>
          <a:p>
            <a:r>
              <a:rPr lang="en-US" dirty="0">
                <a:hlinkClick r:id="rId12"/>
              </a:rPr>
              <a:t>http://</a:t>
            </a:r>
            <a:r>
              <a:rPr lang="en-US" dirty="0" smtClean="0">
                <a:hlinkClick r:id="rId12"/>
              </a:rPr>
              <a:t>www.featherfreezone.com/bird-biology.html</a:t>
            </a:r>
            <a:endParaRPr lang="ru-RU" dirty="0" smtClean="0"/>
          </a:p>
          <a:p>
            <a:r>
              <a:rPr lang="en-US" dirty="0">
                <a:hlinkClick r:id="rId13"/>
              </a:rPr>
              <a:t>http://zoomuseum-tsu.ru/voices/01</a:t>
            </a:r>
            <a:r>
              <a:rPr lang="en-US" dirty="0" smtClean="0">
                <a:hlinkClick r:id="rId13"/>
              </a:rPr>
              <a:t>/</a:t>
            </a:r>
            <a:endParaRPr lang="ru-RU" dirty="0" smtClean="0"/>
          </a:p>
          <a:p>
            <a:r>
              <a:rPr lang="en-US" dirty="0">
                <a:hlinkClick r:id="rId14"/>
              </a:rPr>
              <a:t>http://</a:t>
            </a:r>
            <a:r>
              <a:rPr lang="en-US" dirty="0" smtClean="0">
                <a:hlinkClick r:id="rId14"/>
              </a:rPr>
              <a:t>mindprod.com/jgloss/unmaintermite.html</a:t>
            </a:r>
            <a:endParaRPr lang="ru-RU" dirty="0" smtClean="0"/>
          </a:p>
          <a:p>
            <a:r>
              <a:rPr lang="en-US" dirty="0">
                <a:hlinkClick r:id="rId15"/>
              </a:rPr>
              <a:t>http://</a:t>
            </a:r>
            <a:r>
              <a:rPr lang="en-US" dirty="0" smtClean="0">
                <a:hlinkClick r:id="rId15"/>
              </a:rPr>
              <a:t>myblazon.com/heraldry/symbolism/s/14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5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55776" y="1412776"/>
            <a:ext cx="4824536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7200" b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s</a:t>
            </a:r>
            <a:r>
              <a:rPr lang="en-US" altLang="ru-RU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p</a:t>
            </a:r>
            <a:r>
              <a:rPr lang="en-US" altLang="ru-RU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</a:t>
            </a:r>
            <a:r>
              <a:rPr lang="en-US" altLang="ru-RU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rrow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065733" y="1412776"/>
            <a:ext cx="1012533" cy="9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485120">
            <a:off x="-1092015" y="3230829"/>
            <a:ext cx="5648583" cy="317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2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0" y="-5486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87824" y="1180377"/>
            <a:ext cx="4608512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7200" b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s</a:t>
            </a:r>
            <a:r>
              <a:rPr lang="en-US" altLang="ru-RU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tor</a:t>
            </a:r>
            <a:r>
              <a:rPr lang="en-US" altLang="ru-RU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724128" y="1218818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7660" y="2357437"/>
            <a:ext cx="3528392" cy="380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6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1" y="9809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792085" y="2780576"/>
            <a:ext cx="3071812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d…</a:t>
            </a:r>
            <a:r>
              <a:rPr lang="en-US" altLang="ru-RU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ve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639068" y="2809920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278">
            <a:off x="120239" y="-203187"/>
            <a:ext cx="5607747" cy="296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8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-11577" y="-548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48963" y="1197119"/>
            <a:ext cx="6362905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</a:t>
            </a:r>
            <a:r>
              <a:rPr lang="en-US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oodpecker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502320" y="1198094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w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18396">
            <a:off x="31792" y="1351469"/>
            <a:ext cx="2088232" cy="414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67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0" y="-5486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15816" y="1556792"/>
            <a:ext cx="3071812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…ark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537322" y="1577461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43808">
            <a:off x="232271" y="4190691"/>
            <a:ext cx="3231152" cy="231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6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0" y="-5486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067944" y="1591541"/>
            <a:ext cx="4680520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s…allow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860032" y="1595871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>
                <a:solidFill>
                  <a:srgbClr val="FF0000"/>
                </a:solidFill>
                <a:latin typeface="Arial Black" panose="020B0A04020102020204" pitchFamily="34" charset="0"/>
              </a:rPr>
              <a:t>w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494777">
            <a:off x="-87839" y="511"/>
            <a:ext cx="4152222" cy="36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2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920217" y="1601787"/>
            <a:ext cx="3071812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s</a:t>
            </a:r>
            <a:r>
              <a:rPr lang="en-US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wa</a:t>
            </a:r>
            <a:r>
              <a:rPr lang="en-US" sz="72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…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955338" y="476672"/>
            <a:ext cx="914400" cy="9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n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3789040"/>
            <a:ext cx="2499992" cy="24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3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5706/svetlera.3ed/0_6381d_2a6da394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49"/>
          <a:stretch/>
        </p:blipFill>
        <p:spPr bwMode="auto">
          <a:xfrm>
            <a:off x="0" y="-5486"/>
            <a:ext cx="9161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80028" y="1867766"/>
            <a:ext cx="3071812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e…</a:t>
            </a:r>
            <a:r>
              <a:rPr lang="en-US" sz="7200" b="1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gle</a:t>
            </a:r>
            <a:endParaRPr lang="ru-RU" altLang="ru-RU" sz="7200" b="1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364088" y="764704"/>
            <a:ext cx="914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7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a</a:t>
            </a:r>
            <a:endParaRPr lang="ru-RU" altLang="ru-RU" sz="7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517" y="30371"/>
            <a:ext cx="4844269" cy="391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111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2014-06-12T10:59:26Z</dcterms:created>
  <dcterms:modified xsi:type="dcterms:W3CDTF">2014-06-12T14:23:07Z</dcterms:modified>
</cp:coreProperties>
</file>