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tehuston.com/blog/2009/10/29/presentation-slides-for-conversation-2-0-twitter/" TargetMode="External"/><Relationship Id="rId4" Type="http://schemas.openxmlformats.org/officeDocument/2006/relationships/hyperlink" Target="http://downloads.bbc.co.uk/tv/fiftygreatestinventions/50_greatest_invention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5030" y="548680"/>
            <a:ext cx="8693937" cy="841450"/>
          </a:xfrm>
          <a:prstGeom prst="rect">
            <a:avLst/>
          </a:prstGeom>
          <a:noFill/>
        </p:spPr>
        <p:txBody>
          <a:bodyPr wrap="none" rtlCol="0">
            <a:prstTxWarp prst="textFadeUp">
              <a:avLst>
                <a:gd name="adj" fmla="val 3852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Britain and its 15 Great Inventions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221088"/>
            <a:ext cx="34254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by</a:t>
            </a: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Olga </a:t>
            </a:r>
            <a:r>
              <a:rPr lang="en-US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tepanova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Chadukassinskaya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Main School </a:t>
            </a: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Chuvashia</a:t>
            </a: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Russia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06246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2014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031" y="1916832"/>
            <a:ext cx="8693938" cy="115212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3573"/>
              </a:avLst>
            </a:prstTxWarp>
            <a:spAutoFit/>
          </a:bodyPr>
          <a:lstStyle/>
          <a:p>
            <a:pPr lvl="0" algn="ctr"/>
            <a:r>
              <a:rPr lang="en-US" sz="7200" dirty="0">
                <a:solidFill>
                  <a:srgbClr val="FF0000"/>
                </a:solidFill>
                <a:latin typeface="Arial Black" panose="020B0A04020102020204" pitchFamily="34" charset="0"/>
              </a:rPr>
              <a:t>Interactive </a:t>
            </a:r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Quiz</a:t>
            </a:r>
            <a:endParaRPr lang="en-US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76860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steam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locomotive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576" y="4149079"/>
            <a:ext cx="81161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Richard Trevithick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04664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steam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locomotive?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Richard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Trevithick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or </a:t>
            </a:r>
            <a:endParaRPr lang="en-US" sz="36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Charles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Babbage?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59922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thermos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flask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4365104"/>
            <a:ext cx="74168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Sir James Dewar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119" y="404664"/>
            <a:ext cx="75084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thermos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flask?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Sir James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Dewar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or </a:t>
            </a:r>
            <a:endParaRPr lang="en-US" sz="36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Alastair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Pilkington?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4781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toothbrush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5816" y="4149079"/>
            <a:ext cx="59559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William Addis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94" y="404664"/>
            <a:ext cx="8742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toothbrush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William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Addis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or Ernest Swinton?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24195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radar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149079"/>
            <a:ext cx="88717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Sir Robert Alexander Watson-Watt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640" y="404664"/>
            <a:ext cx="8923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radar?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Sir Robert Alexander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Watson-Watt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or Edwin Beard Budding?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41168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ight bulb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5816" y="4149079"/>
            <a:ext cx="59559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Joseph Swan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87" y="404664"/>
            <a:ext cx="8840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light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bulb?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Thomas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Edison or 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Joseph Swan?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4431" y="2542718"/>
            <a:ext cx="85987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Hypodermic syringe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67744" y="4155649"/>
            <a:ext cx="70005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Alexander Wood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4" y="435255"/>
            <a:ext cx="90729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Hypodermic syringe?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Joseph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Priestley or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Alexander Wood?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705"/>
          <a:stretch/>
        </p:blipFill>
        <p:spPr bwMode="auto">
          <a:xfrm rot="20097434">
            <a:off x="3088358" y="1308941"/>
            <a:ext cx="5004048" cy="39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7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74912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 knitting machine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5816" y="4149079"/>
            <a:ext cx="59559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William Lee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412" y="404664"/>
            <a:ext cx="8407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knitting machine?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Percy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Shaw or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William Lee?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744" y="3681027"/>
            <a:ext cx="8096512" cy="2232247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>
                <a:gd name="adj" fmla="val 60000"/>
              </a:avLst>
            </a:prstTxWarp>
            <a:spAutoFit/>
          </a:bodyPr>
          <a:lstStyle/>
          <a:p>
            <a:r>
              <a:rPr lang="en-US" sz="13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 End</a:t>
            </a:r>
            <a:endParaRPr lang="ru-RU" sz="13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5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524" y="20608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FFFF00"/>
                </a:solidFill>
                <a:hlinkClick r:id="rId4"/>
              </a:rPr>
              <a:t>downloads.bbc.co.uk/tv/fiftygreatestinventions/50_greatest_inventions.pdf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5"/>
              </a:rPr>
              <a:t>http://www.catehuston.com/blog/2009/10/29/presentation-slides-for-conversation-2-0-twitter</a:t>
            </a:r>
            <a:r>
              <a:rPr lang="en-US" dirty="0" smtClean="0">
                <a:solidFill>
                  <a:srgbClr val="FFFF00"/>
                </a:solidFill>
                <a:hlinkClick r:id="rId5"/>
              </a:rPr>
              <a:t>/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5511" y="260648"/>
            <a:ext cx="3442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esources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58317"/>
            <a:ext cx="69417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World Wide Web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19672" y="4149080"/>
            <a:ext cx="72994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Tim Berners-Lee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21" y="404664"/>
            <a:ext cx="8077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World Wide Web?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Tim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Berners-Lee or Bill Gates?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72994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magnifying glass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71800" y="4293095"/>
            <a:ext cx="58778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Roger Bacon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118" y="404664"/>
            <a:ext cx="8292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invented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magnifying glass?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John Bentley or Roger Bacon?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6435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postage stamp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3848" y="4149079"/>
            <a:ext cx="56166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Rowland Hill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1" y="404664"/>
            <a:ext cx="8572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postage stamp?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Rowland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Hill or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Tommy Flowers?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74912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crossword puzzle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5816" y="4149079"/>
            <a:ext cx="59559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Arthur Wynne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412" y="404664"/>
            <a:ext cx="8407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crossword puzzle?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Arthur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Wynne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or Barnes Wallis?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43733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telephone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4149079"/>
            <a:ext cx="89289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rgbClr val="FFFF00"/>
                </a:solidFill>
                <a:latin typeface="Arial Black" panose="020B0A04020102020204" pitchFamily="34" charset="0"/>
              </a:rPr>
              <a:t>Alexander Graham Bell</a:t>
            </a:r>
            <a:endParaRPr lang="ru-RU" altLang="ru-RU" sz="5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117" y="404664"/>
            <a:ext cx="6536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telephone?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John </a:t>
            </a:r>
            <a:r>
              <a:rPr lang="en-US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Logie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Baird or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Alexander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Graham Bell?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61670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electric motor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75656" y="4149079"/>
            <a:ext cx="73961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Michael Faraday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1024" y="404664"/>
            <a:ext cx="9018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Electric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Motor?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Peter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Durand or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Michael Faraday?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enicillin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576" y="4149079"/>
            <a:ext cx="81161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Alexander Fleming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1401"/>
            <a:ext cx="9235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penicillin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Alexander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Fleming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or John </a:t>
            </a:r>
            <a:r>
              <a:rPr lang="en-US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Puckle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492953"/>
            <a:ext cx="55705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military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tank</a:t>
            </a:r>
            <a:endParaRPr lang="ru-RU" alt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688" y="4149079"/>
            <a:ext cx="71080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Ernest Swinton</a:t>
            </a:r>
            <a:endParaRPr lang="ru-RU" alt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509" y="404664"/>
            <a:ext cx="8407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Who </a:t>
            </a: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invented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Military tank?</a:t>
            </a:r>
            <a:endParaRPr 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Ernest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Swinton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or Peter Hobbs?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260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2014-06-14T09:31:28Z</dcterms:created>
  <dcterms:modified xsi:type="dcterms:W3CDTF">2014-06-14T13:15:28Z</dcterms:modified>
</cp:coreProperties>
</file>