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na66.com/eugenia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0" y="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80528" y="839708"/>
            <a:ext cx="45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My Body</a:t>
            </a:r>
            <a:endParaRPr lang="en-US" sz="5400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Interactive Quiz</a:t>
            </a:r>
            <a:endParaRPr lang="ru-RU" sz="5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1030" y="4437112"/>
            <a:ext cx="34254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by</a:t>
            </a:r>
          </a:p>
          <a:p>
            <a:pPr algn="r"/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Olga </a:t>
            </a:r>
            <a:r>
              <a:rPr lang="en-US" sz="2400" dirty="0" err="1">
                <a:solidFill>
                  <a:srgbClr val="0000CC"/>
                </a:solidFill>
                <a:latin typeface="Arial Black" panose="020B0A04020102020204" pitchFamily="34" charset="0"/>
              </a:rPr>
              <a:t>S</a:t>
            </a:r>
            <a:r>
              <a:rPr lang="en-US" sz="2400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tepanova</a:t>
            </a:r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400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Chadukassinskaya</a:t>
            </a:r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Main School </a:t>
            </a:r>
          </a:p>
          <a:p>
            <a:pPr algn="r"/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Chuvashia</a:t>
            </a:r>
          </a:p>
          <a:p>
            <a:pPr algn="r"/>
            <a:r>
              <a:rPr lang="en-US" sz="2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Russia</a:t>
            </a:r>
            <a:endParaRPr lang="ru-RU" sz="24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099105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2014</a:t>
            </a:r>
            <a:endParaRPr lang="ru-RU" sz="36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40751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forehead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лоб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5813" y="4277428"/>
            <a:ext cx="44165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n eyebrow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бровь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4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-13856" y="0"/>
            <a:ext cx="9157855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10987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 eyes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глаза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4503" y="4293095"/>
            <a:ext cx="19816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 ears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уши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9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4064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chin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07904" y="2420938"/>
            <a:ext cx="532859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подбородок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96304" y="4291283"/>
            <a:ext cx="30075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cheek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щека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0" y="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7478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tooth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зуб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4293096"/>
            <a:ext cx="2579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back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спина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31758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mouth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рот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9529" y="4277428"/>
            <a:ext cx="30059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throat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горло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0" y="-1279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17219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 lips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губы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1139" y="4293096"/>
            <a:ext cx="26212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nose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нос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9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7494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 waist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08104" y="2416969"/>
            <a:ext cx="26431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талия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85813" y="4214058"/>
            <a:ext cx="2364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heel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пятка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2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0" y="-1279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19367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 skin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кожа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51139" y="4293096"/>
            <a:ext cx="15953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hair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429250" y="4213721"/>
            <a:ext cx="31538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волосы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360" y="2564904"/>
            <a:ext cx="7219156" cy="3416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End</a:t>
            </a:r>
          </a:p>
          <a:p>
            <a:pPr algn="ctr"/>
            <a:endParaRPr lang="en-US" sz="7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See you later!</a:t>
            </a:r>
            <a:endParaRPr lang="ru-RU" sz="7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5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0" y="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92080" y="2886814"/>
            <a:ext cx="34423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CC"/>
                </a:solidFill>
                <a:latin typeface="Arial Black" panose="020B0A04020102020204" pitchFamily="34" charset="0"/>
              </a:rPr>
              <a:t>R</a:t>
            </a:r>
            <a:r>
              <a:rPr lang="en-US" sz="4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esources</a:t>
            </a:r>
            <a:endParaRPr lang="ru-RU" sz="44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4106" y="3923764"/>
            <a:ext cx="3158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ana66.com/eugenia.php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7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51139" y="2500313"/>
            <a:ext cx="26212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head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32472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голова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4625" y="4192569"/>
            <a:ext cx="23663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face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лицо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3406" y="-7360"/>
            <a:ext cx="9140593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40735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shoulder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плечо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1139" y="4293096"/>
            <a:ext cx="34740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an elbow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32979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локоть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4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6212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wrist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148064" y="2420938"/>
            <a:ext cx="38164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запястье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1139" y="4293096"/>
            <a:ext cx="26629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hand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рука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82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-6183" y="-744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9626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finger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39952" y="2722935"/>
            <a:ext cx="48245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C00000"/>
                </a:solidFill>
                <a:latin typeface="Arial" charset="0"/>
              </a:rPr>
              <a:t>п</a:t>
            </a:r>
            <a:r>
              <a:rPr lang="ru-RU" altLang="ru-RU" sz="4800" b="1" dirty="0" smtClean="0">
                <a:solidFill>
                  <a:srgbClr val="C00000"/>
                </a:solidFill>
                <a:latin typeface="Arial" charset="0"/>
              </a:rPr>
              <a:t>алец на руках</a:t>
            </a:r>
            <a:endParaRPr lang="ru-RU" altLang="ru-RU" sz="4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1139" y="4293096"/>
            <a:ext cx="19800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toe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95936" y="4477762"/>
            <a:ext cx="49685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C00000"/>
                </a:solidFill>
                <a:latin typeface="Arial" charset="0"/>
              </a:rPr>
              <a:t>п</a:t>
            </a:r>
            <a:r>
              <a:rPr lang="ru-RU" altLang="ru-RU" sz="4800" b="1" dirty="0" smtClean="0">
                <a:solidFill>
                  <a:srgbClr val="C00000"/>
                </a:solidFill>
                <a:latin typeface="Arial" charset="0"/>
              </a:rPr>
              <a:t>алец на ногах</a:t>
            </a:r>
            <a:endParaRPr lang="ru-RU" altLang="ru-RU" sz="48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1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19784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hip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бедро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5813" y="4293096"/>
            <a:ext cx="2579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knee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64987" y="4213720"/>
            <a:ext cx="30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колено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8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-23236" y="-2948"/>
            <a:ext cx="9167235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19367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leg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нога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5813" y="4293096"/>
            <a:ext cx="22781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foot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03385" y="418795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нога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>
            <a:off x="0" y="7938"/>
            <a:ext cx="9199876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8360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chest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29250" y="2420938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грудь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5813" y="4291283"/>
            <a:ext cx="39901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 stomach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94576" y="4213721"/>
            <a:ext cx="2643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живот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0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pp.vk.me/c413717/v413717011/664e/uXJD2F21QQ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" b="15562"/>
          <a:stretch/>
        </p:blipFill>
        <p:spPr bwMode="auto">
          <a:xfrm flipH="1">
            <a:off x="-22680" y="-9841"/>
            <a:ext cx="916668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2500313"/>
            <a:ext cx="26212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n-US" altLang="ru-RU" sz="6000" b="1" dirty="0" smtClean="0">
                <a:solidFill>
                  <a:srgbClr val="0000CC"/>
                </a:solidFill>
                <a:latin typeface="Arial" charset="0"/>
              </a:rPr>
              <a:t>palm</a:t>
            </a:r>
            <a:endParaRPr lang="ru-RU" altLang="ru-RU" sz="60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83968" y="2420938"/>
            <a:ext cx="37884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ладонь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3568" y="4293096"/>
            <a:ext cx="2579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6000" b="1" dirty="0">
                <a:solidFill>
                  <a:srgbClr val="003300"/>
                </a:solidFill>
                <a:latin typeface="Arial" charset="0"/>
              </a:rPr>
              <a:t>a</a:t>
            </a:r>
            <a:r>
              <a:rPr lang="en-US" altLang="ru-RU" sz="6000" b="1" dirty="0" smtClean="0">
                <a:solidFill>
                  <a:srgbClr val="003300"/>
                </a:solidFill>
                <a:latin typeface="Arial" charset="0"/>
              </a:rPr>
              <a:t> neck</a:t>
            </a:r>
            <a:endParaRPr lang="ru-RU" altLang="ru-RU" sz="6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3968" y="4213721"/>
            <a:ext cx="39537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 smtClean="0">
                <a:solidFill>
                  <a:srgbClr val="C00000"/>
                </a:solidFill>
                <a:latin typeface="Arial" charset="0"/>
              </a:rPr>
              <a:t>шея</a:t>
            </a:r>
            <a:endParaRPr lang="ru-RU" altLang="ru-RU" sz="60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122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2014-06-14T19:19:05Z</dcterms:created>
  <dcterms:modified xsi:type="dcterms:W3CDTF">2014-06-14T20:44:17Z</dcterms:modified>
</cp:coreProperties>
</file>