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70" r:id="rId11"/>
    <p:sldId id="265" r:id="rId12"/>
    <p:sldId id="267" r:id="rId13"/>
    <p:sldId id="268" r:id="rId14"/>
    <p:sldId id="269" r:id="rId15"/>
    <p:sldId id="271" r:id="rId16"/>
    <p:sldId id="272" r:id="rId17"/>
    <p:sldId id="275" r:id="rId18"/>
    <p:sldId id="273" r:id="rId19"/>
    <p:sldId id="278" r:id="rId20"/>
    <p:sldId id="281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7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odvas.ru/photo/361-0-1340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ahoemeadows.com/horse_facts.htm" TargetMode="External"/><Relationship Id="rId4" Type="http://schemas.openxmlformats.org/officeDocument/2006/relationships/hyperlink" Target="http://horseman.hubpages.com/hub/Horse-Idioms-and-Saying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://img-fotki.yandex.ru/get/9061/45472272.c/0_bf36a_c5064192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r="7846"/>
          <a:stretch/>
        </p:blipFill>
        <p:spPr bwMode="auto">
          <a:xfrm>
            <a:off x="-26219" y="0"/>
            <a:ext cx="91702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58490" y="116632"/>
            <a:ext cx="7200800" cy="20005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To Horse!</a:t>
            </a:r>
            <a:endParaRPr lang="en-US" sz="8000" b="1" spc="50" dirty="0" smtClean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Interactive Quiz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2080" y="4221088"/>
            <a:ext cx="342548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by</a:t>
            </a:r>
          </a:p>
          <a:p>
            <a:pPr algn="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Olga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S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tepanova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  <a:p>
            <a:pPr algn="r"/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Chadukassinskaya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  <a:p>
            <a:pPr algn="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Main School </a:t>
            </a:r>
          </a:p>
          <a:p>
            <a:pPr algn="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Chuvashia</a:t>
            </a:r>
          </a:p>
          <a:p>
            <a:pPr algn="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Russia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1920" y="2845680"/>
            <a:ext cx="4865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Improve your English reading and refreshing you knowledge about  </a:t>
            </a:r>
            <a:r>
              <a:rPr lang="en-US" dirty="0">
                <a:solidFill>
                  <a:srgbClr val="0000CC"/>
                </a:solidFill>
                <a:latin typeface="Arial Black" panose="020B0A04020102020204" pitchFamily="34" charset="0"/>
              </a:rPr>
              <a:t>horses </a:t>
            </a:r>
            <a:r>
              <a:rPr lang="en-US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and broaden </a:t>
            </a:r>
            <a:r>
              <a:rPr lang="en-US" dirty="0">
                <a:solidFill>
                  <a:srgbClr val="0000CC"/>
                </a:solidFill>
                <a:latin typeface="Arial Black" panose="020B0A04020102020204" pitchFamily="34" charset="0"/>
              </a:rPr>
              <a:t>your </a:t>
            </a:r>
            <a:r>
              <a:rPr lang="en-US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mind! </a:t>
            </a:r>
            <a:endParaRPr lang="ru-RU" dirty="0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17" y="6204416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2014</a:t>
            </a:r>
            <a:endParaRPr lang="ru-RU" sz="3600" b="1" dirty="0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50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img-fotki.yandex.ru/get/9061/45472272.c/0_bf36a_c5064192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r="7846"/>
          <a:stretch/>
        </p:blipFill>
        <p:spPr bwMode="auto">
          <a:xfrm>
            <a:off x="-26219" y="0"/>
            <a:ext cx="91702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260648"/>
            <a:ext cx="11052720" cy="2800767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The </a:t>
            </a:r>
            <a:r>
              <a:rPr lang="en-US" sz="44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Derby is one of the most famous horseraces in Britain and it takes place every year</a:t>
            </a:r>
            <a:r>
              <a:rPr lang="en-US" sz="44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</a:p>
          <a:p>
            <a:pPr algn="ctr"/>
            <a:r>
              <a:rPr lang="en-US" sz="44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44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Name Derby </a:t>
            </a:r>
            <a:r>
              <a:rPr lang="en-US" sz="44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month.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3643314"/>
            <a:ext cx="341987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J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uly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May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August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June</a:t>
            </a:r>
            <a:endParaRPr lang="ru-RU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50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img-fotki.yandex.ru/get/9061/45472272.c/0_bf36a_c5064192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r="7846"/>
          <a:stretch/>
        </p:blipFill>
        <p:spPr bwMode="auto">
          <a:xfrm flipH="1">
            <a:off x="0" y="0"/>
            <a:ext cx="101886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428604"/>
            <a:ext cx="10764688" cy="2123658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It is a long rope with a slip-knot used for catching horses and cattle </a:t>
            </a:r>
            <a:r>
              <a:rPr lang="en-US" sz="44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especially in </a:t>
            </a:r>
            <a:r>
              <a:rPr lang="en-US" sz="44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America. </a:t>
            </a:r>
            <a:endParaRPr lang="ru-RU" sz="44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645024"/>
            <a:ext cx="3674477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asso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anoe </a:t>
            </a:r>
            <a:endParaRPr lang="ru-RU" sz="4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shoe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tattoo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82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img-fotki.yandex.ru/get/9061/45472272.c/0_bf36a_c5064192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r="7846"/>
          <a:stretch/>
        </p:blipFill>
        <p:spPr bwMode="auto">
          <a:xfrm>
            <a:off x="-26219" y="0"/>
            <a:ext cx="91702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332656"/>
            <a:ext cx="9793088" cy="2308324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How do we call a person who sets to any work with pleasure?</a:t>
            </a:r>
            <a:endParaRPr lang="ru-RU" sz="48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3429000"/>
            <a:ext cx="727280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working horse</a:t>
            </a:r>
          </a:p>
          <a:p>
            <a:pPr algn="r"/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neighing horse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galloping horse</a:t>
            </a:r>
            <a:endParaRPr lang="ru-RU" sz="4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willing horse</a:t>
            </a:r>
            <a:endParaRPr lang="ru-RU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66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img-fotki.yandex.ru/get/9061/45472272.c/0_bf36a_c5064192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r="7846"/>
          <a:stretch/>
        </p:blipFill>
        <p:spPr bwMode="auto">
          <a:xfrm flipH="1">
            <a:off x="0" y="0"/>
            <a:ext cx="101886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670543" y="404664"/>
            <a:ext cx="11662634" cy="1754326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Who is the author </a:t>
            </a:r>
            <a:r>
              <a:rPr lang="en-US" sz="54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of</a:t>
            </a:r>
          </a:p>
          <a:p>
            <a:pPr algn="ctr"/>
            <a:r>
              <a:rPr lang="en-US" sz="54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54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"The Bronze Horseman”?</a:t>
            </a:r>
            <a:endParaRPr lang="ru-RU" sz="54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19876" y="3286124"/>
            <a:ext cx="603833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670844"/>
            <a:ext cx="4095122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. Chekhov</a:t>
            </a:r>
            <a:endParaRPr lang="ru-RU" sz="4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.</a:t>
            </a:r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Pushkin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marL="857250" indent="-857250">
              <a:buAutoNum type="romanUcPeriod"/>
            </a:pP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Turgene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v</a:t>
            </a:r>
          </a:p>
          <a:p>
            <a:r>
              <a:rPr lang="en-US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</a:t>
            </a:r>
            <a:r>
              <a:rPr lang="en-US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en-US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Tolstoy</a:t>
            </a:r>
            <a:endParaRPr lang="ru-RU" sz="6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28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img-fotki.yandex.ru/get/9061/45472272.c/0_bf36a_c5064192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r="7846"/>
          <a:stretch/>
        </p:blipFill>
        <p:spPr bwMode="auto">
          <a:xfrm>
            <a:off x="-26219" y="0"/>
            <a:ext cx="91702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116632" y="332656"/>
            <a:ext cx="13073154" cy="1754326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National Day of the Horse </a:t>
            </a:r>
            <a:endParaRPr lang="en-US" sz="5400" b="1" spc="50" dirty="0" smtClean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54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in </a:t>
            </a:r>
            <a:r>
              <a:rPr lang="en-US" sz="54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the United </a:t>
            </a:r>
            <a:r>
              <a:rPr lang="en-US" sz="54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States is …</a:t>
            </a:r>
            <a:endParaRPr lang="ru-RU" sz="54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3500438"/>
            <a:ext cx="460851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13 December 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13 </a:t>
            </a:r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arch</a:t>
            </a:r>
            <a:endParaRPr lang="ru-RU" sz="4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13 July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13 </a:t>
            </a:r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O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ctober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0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img-fotki.yandex.ru/get/9061/45472272.c/0_bf36a_c5064192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r="7846"/>
          <a:stretch/>
        </p:blipFill>
        <p:spPr bwMode="auto">
          <a:xfrm flipH="1">
            <a:off x="0" y="0"/>
            <a:ext cx="101886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90834" y="692696"/>
            <a:ext cx="11294447" cy="2308324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What is the name of the </a:t>
            </a:r>
            <a:r>
              <a:rPr lang="en-US" sz="48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famous </a:t>
            </a:r>
            <a:endParaRPr lang="en-US" sz="4800" b="1" spc="50" dirty="0" smtClean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48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and </a:t>
            </a:r>
            <a:r>
              <a:rPr lang="en-US" sz="48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well-loved horse of Alexander the Great</a:t>
            </a:r>
            <a:endParaRPr lang="ru-RU" sz="48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9" y="3429000"/>
            <a:ext cx="388843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Biceps</a:t>
            </a:r>
            <a:endParaRPr lang="en-US" sz="4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48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Talentus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Tantalus</a:t>
            </a:r>
            <a:endParaRPr lang="ru-RU" sz="4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48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Bucephalus</a:t>
            </a:r>
            <a:endParaRPr lang="ru-RU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90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img-fotki.yandex.ru/get/9061/45472272.c/0_bf36a_c5064192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r="7846"/>
          <a:stretch/>
        </p:blipFill>
        <p:spPr bwMode="auto">
          <a:xfrm>
            <a:off x="-26219" y="0"/>
            <a:ext cx="91702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324544" y="404664"/>
            <a:ext cx="10873208" cy="2308324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The winged horse of Greek Mythology Pegasus has been regarded as a symbol </a:t>
            </a:r>
            <a:r>
              <a:rPr lang="en-US" sz="48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of …</a:t>
            </a:r>
            <a:endParaRPr lang="ru-RU" sz="48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3645024"/>
            <a:ext cx="667534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poetic inspiration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utual love</a:t>
            </a:r>
            <a:endParaRPr lang="ru-RU" sz="4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r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espect</a:t>
            </a:r>
          </a:p>
          <a:p>
            <a:pPr algn="r"/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sincerity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21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img-fotki.yandex.ru/get/9061/45472272.c/0_bf36a_c5064192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r="7846"/>
          <a:stretch/>
        </p:blipFill>
        <p:spPr bwMode="auto">
          <a:xfrm flipH="1">
            <a:off x="0" y="-2510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468560" y="428628"/>
            <a:ext cx="11052720" cy="830997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Don't  …  </a:t>
            </a:r>
            <a:r>
              <a:rPr lang="en-US" sz="48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horses</a:t>
            </a:r>
            <a:r>
              <a:rPr lang="en-US" sz="44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44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in midstream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387050"/>
            <a:ext cx="341987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feed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change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chase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ride</a:t>
            </a:r>
            <a:endParaRPr lang="ru-RU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81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mg-fotki.yandex.ru/get/9061/45472272.c/0_bf36a_c5064192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r="784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396552" y="476672"/>
            <a:ext cx="11341590" cy="1754326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To eat like a horse means</a:t>
            </a:r>
          </a:p>
          <a:p>
            <a:pPr algn="ctr"/>
            <a:r>
              <a:rPr lang="en-US" sz="54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to eat …</a:t>
            </a:r>
            <a:endParaRPr lang="ru-RU" sz="54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3284984"/>
            <a:ext cx="6707285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ittle food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in a hurry</a:t>
            </a:r>
            <a:endParaRPr lang="ru-RU" sz="4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lot of food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greedily </a:t>
            </a:r>
            <a:endParaRPr lang="ru-RU" sz="6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6632"/>
            <a:ext cx="3239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an enduring symbol of good luck</a:t>
            </a:r>
            <a:endParaRPr lang="ru-RU" dirty="0"/>
          </a:p>
        </p:txBody>
      </p:sp>
      <p:pic>
        <p:nvPicPr>
          <p:cNvPr id="3" name="Picture 6" descr="http://img-fotki.yandex.ru/get/9061/45472272.c/0_bf36a_c5064192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r="7846"/>
          <a:stretch/>
        </p:blipFill>
        <p:spPr bwMode="auto">
          <a:xfrm flipH="1">
            <a:off x="-16506" y="341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6750" y="304545"/>
            <a:ext cx="9747858" cy="2308324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A horse shoe is an </a:t>
            </a:r>
            <a:r>
              <a:rPr lang="en-US" sz="4800" dirty="0">
                <a:solidFill>
                  <a:srgbClr val="0000CC"/>
                </a:solidFill>
                <a:latin typeface="Arial Black" panose="020B0A04020102020204" pitchFamily="34" charset="0"/>
              </a:rPr>
              <a:t>enduring symbol of </a:t>
            </a:r>
            <a:r>
              <a:rPr lang="en-US" sz="48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…</a:t>
            </a:r>
            <a:endParaRPr lang="ru-RU" sz="4800" dirty="0">
              <a:solidFill>
                <a:srgbClr val="0000CC"/>
              </a:solidFill>
              <a:latin typeface="Arial Black" panose="020B0A04020102020204" pitchFamily="34" charset="0"/>
            </a:endParaRPr>
          </a:p>
          <a:p>
            <a:pPr algn="ctr"/>
            <a:endParaRPr lang="ru-RU" sz="48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432412"/>
            <a:ext cx="2983509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love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peace</a:t>
            </a:r>
            <a:endParaRPr lang="ru-RU" sz="4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ood luck</a:t>
            </a:r>
            <a:endParaRPr lang="ru-RU" sz="4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integrity</a:t>
            </a:r>
            <a:endParaRPr lang="ru-RU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65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http://img-fotki.yandex.ru/get/9061/45472272.c/0_bf36a_c5064192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r="7846"/>
          <a:stretch/>
        </p:blipFill>
        <p:spPr bwMode="auto">
          <a:xfrm>
            <a:off x="-26219" y="0"/>
            <a:ext cx="91702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1520" y="382012"/>
            <a:ext cx="9793088" cy="2585323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What country chose the Horse as its national animal?</a:t>
            </a:r>
            <a:endParaRPr lang="ru-RU" sz="54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16019" y="3717032"/>
            <a:ext cx="4996881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Iceland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The Netherland</a:t>
            </a:r>
            <a:endParaRPr lang="ru-RU" sz="4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Ireland</a:t>
            </a:r>
            <a:endParaRPr lang="ru-RU" sz="4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Scotland</a:t>
            </a:r>
            <a:endParaRPr lang="ru-RU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81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3" name="Picture 6" descr="http://img-fotki.yandex.ru/get/9061/45472272.c/0_bf36a_c5064192_orig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r="784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143678" y="14077"/>
            <a:ext cx="9363910" cy="32316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6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The End</a:t>
            </a:r>
          </a:p>
          <a:p>
            <a:pPr algn="ctr"/>
            <a:endParaRPr lang="en-US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Hurray to the Winner!</a:t>
            </a:r>
          </a:p>
          <a:p>
            <a:pPr algn="ctr"/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0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79512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59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74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img-fotki.yandex.ru/get/9061/45472272.c/0_bf36a_c5064192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r="7846"/>
          <a:stretch/>
        </p:blipFill>
        <p:spPr bwMode="auto">
          <a:xfrm flipH="1">
            <a:off x="-8574" y="-1150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43808" y="1628800"/>
            <a:ext cx="616482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odvas.ru/photo/361-0-13409</a:t>
            </a:r>
            <a:endParaRPr lang="ru-RU" dirty="0" smtClean="0"/>
          </a:p>
          <a:p>
            <a:pPr algn="r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horseman.hubpages.com/hub/Horse-Idioms-and-Sayings</a:t>
            </a:r>
            <a:endParaRPr lang="ru-RU" dirty="0" smtClean="0"/>
          </a:p>
          <a:p>
            <a:pPr algn="r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www.tahoemeadows.com/horse_facts.htm</a:t>
            </a:r>
            <a:endParaRPr lang="ru-RU" dirty="0" smtClean="0"/>
          </a:p>
          <a:p>
            <a:pPr algn="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20922" y="620688"/>
            <a:ext cx="34423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00CC"/>
                </a:solidFill>
                <a:latin typeface="Arial Black" panose="020B0A04020102020204" pitchFamily="34" charset="0"/>
              </a:rPr>
              <a:t>R</a:t>
            </a:r>
            <a:r>
              <a:rPr lang="en-US" sz="44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esources</a:t>
            </a:r>
            <a:endParaRPr lang="ru-RU" sz="4400" dirty="0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3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mg-fotki.yandex.ru/get/9061/45472272.c/0_bf36a_c5064192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r="7846"/>
          <a:stretch/>
        </p:blipFill>
        <p:spPr bwMode="auto">
          <a:xfrm flipH="1">
            <a:off x="0" y="0"/>
            <a:ext cx="101886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0" y="476672"/>
            <a:ext cx="11593288" cy="2123658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Which of Gods is considered to be </a:t>
            </a:r>
            <a:endParaRPr lang="en-US" sz="4400" b="1" spc="50" dirty="0" smtClean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44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a </a:t>
            </a:r>
            <a:r>
              <a:rPr lang="en-US" sz="44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patron of horses and Horse breeding? </a:t>
            </a:r>
            <a:endParaRPr lang="ru-RU" sz="44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445739"/>
            <a:ext cx="320384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Poseidon 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Apollo 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Mars</a:t>
            </a:r>
          </a:p>
          <a:p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Zeus</a:t>
            </a:r>
            <a:endParaRPr lang="ru-RU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87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mg-fotki.yandex.ru/get/9061/45472272.c/0_bf36a_c5064192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r="7846"/>
          <a:stretch/>
        </p:blipFill>
        <p:spPr bwMode="auto">
          <a:xfrm>
            <a:off x="-26219" y="0"/>
            <a:ext cx="91702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1640" y="332656"/>
            <a:ext cx="9144000" cy="2800767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dirty="0">
                <a:solidFill>
                  <a:srgbClr val="0000CC"/>
                </a:solidFill>
                <a:latin typeface="Arial Black" panose="020B0A04020102020204" pitchFamily="34" charset="0"/>
              </a:rPr>
              <a:t>A contest of skill in lassoing cattle, riding untamed horses is </a:t>
            </a:r>
            <a:r>
              <a:rPr lang="en-US" sz="4400" dirty="0" smtClean="0">
                <a:solidFill>
                  <a:srgbClr val="0000CC"/>
                </a:solidFill>
                <a:latin typeface="Arial Black" panose="020B0A04020102020204" pitchFamily="34" charset="0"/>
              </a:rPr>
              <a:t>…</a:t>
            </a:r>
          </a:p>
          <a:p>
            <a:pPr algn="ctr"/>
            <a:endParaRPr lang="ru-RU" sz="44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16216" y="3180137"/>
            <a:ext cx="1994457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Bistro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Audio</a:t>
            </a:r>
            <a:endParaRPr lang="ru-RU" sz="4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Rodeo</a:t>
            </a:r>
            <a:endParaRPr lang="ru-RU" sz="4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Radio</a:t>
            </a:r>
            <a:endParaRPr lang="ru-RU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69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img-fotki.yandex.ru/get/9061/45472272.c/0_bf36a_c5064192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r="7846"/>
          <a:stretch/>
        </p:blipFill>
        <p:spPr bwMode="auto">
          <a:xfrm flipH="1">
            <a:off x="0" y="0"/>
            <a:ext cx="101886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400435"/>
            <a:ext cx="9144065" cy="1938992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crosoft PhagsPa" panose="020B0502040204020203" pitchFamily="34" charset="0"/>
              </a:rPr>
              <a:t>What animal do we call </a:t>
            </a:r>
            <a:endParaRPr lang="en-US" sz="6000" b="1" spc="50" dirty="0" smtClean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icrosoft PhagsPa" panose="020B0502040204020203" pitchFamily="34" charset="0"/>
            </a:endParaRPr>
          </a:p>
          <a:p>
            <a:pPr algn="ctr"/>
            <a:r>
              <a:rPr lang="en-US" sz="60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crosoft PhagsPa" panose="020B0502040204020203" pitchFamily="34" charset="0"/>
              </a:rPr>
              <a:t>a </a:t>
            </a:r>
            <a:r>
              <a:rPr lang="en-US" sz="60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icrosoft PhagsPa" panose="020B0502040204020203" pitchFamily="34" charset="0"/>
              </a:rPr>
              <a:t>river horse?</a:t>
            </a:r>
            <a:endParaRPr lang="ru-RU" sz="66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3305" y="3429000"/>
            <a:ext cx="477566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 hippopotamus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 whale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dolphin</a:t>
            </a:r>
          </a:p>
          <a:p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shark</a:t>
            </a:r>
            <a:endParaRPr lang="ru-RU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69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img-fotki.yandex.ru/get/9061/45472272.c/0_bf36a_c5064192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r="7846"/>
          <a:stretch/>
        </p:blipFill>
        <p:spPr bwMode="auto">
          <a:xfrm>
            <a:off x="-26219" y="0"/>
            <a:ext cx="91702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7624" y="260648"/>
            <a:ext cx="8286808" cy="1938992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What indicates a horse’s age?</a:t>
            </a:r>
            <a:endParaRPr lang="ru-RU" sz="60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3357775"/>
            <a:ext cx="349188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4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ts 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hoofs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its nostrils</a:t>
            </a:r>
            <a:endParaRPr lang="ru-RU" sz="4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its teeth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its eyes</a:t>
            </a:r>
            <a:endParaRPr lang="ru-RU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63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img-fotki.yandex.ru/get/9061/45472272.c/0_bf36a_c5064192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r="7846"/>
          <a:stretch/>
        </p:blipFill>
        <p:spPr bwMode="auto">
          <a:xfrm flipH="1">
            <a:off x="0" y="0"/>
            <a:ext cx="101886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19672" y="597050"/>
            <a:ext cx="9429816" cy="1569660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Horses generally dislike </a:t>
            </a:r>
            <a:endParaRPr lang="en-US" sz="4800" b="1" spc="50" dirty="0" smtClean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48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the </a:t>
            </a:r>
            <a:r>
              <a:rPr lang="en-US" sz="48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smell </a:t>
            </a:r>
            <a:r>
              <a:rPr lang="en-US" sz="48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of …</a:t>
            </a:r>
            <a:endParaRPr lang="ru-RU" sz="48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429000"/>
            <a:ext cx="437082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pigs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cows</a:t>
            </a:r>
            <a:endParaRPr lang="ru-RU" sz="4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sheep</a:t>
            </a:r>
            <a:endParaRPr lang="ru-RU" sz="4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geese</a:t>
            </a:r>
            <a:endParaRPr lang="ru-RU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56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img-fotki.yandex.ru/get/9061/45472272.c/0_bf36a_c5064192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r="7846"/>
          <a:stretch/>
        </p:blipFill>
        <p:spPr bwMode="auto">
          <a:xfrm>
            <a:off x="-26219" y="0"/>
            <a:ext cx="91702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260648"/>
            <a:ext cx="10209065" cy="2123658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Which of these names is translated from Latin into English as a’ horse lover’?</a:t>
            </a:r>
            <a:endParaRPr lang="ru-RU" sz="44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99325" y="3362010"/>
            <a:ext cx="4052323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Peter</a:t>
            </a:r>
            <a:endParaRPr lang="ru-RU" sz="4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Michael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Stephan </a:t>
            </a:r>
            <a:endParaRPr lang="ru-RU" sz="4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Philipp </a:t>
            </a:r>
            <a:endParaRPr lang="ru-RU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91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img-fotki.yandex.ru/get/9061/45472272.c/0_bf36a_c5064192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r="7846"/>
          <a:stretch/>
        </p:blipFill>
        <p:spPr bwMode="auto">
          <a:xfrm flipH="1">
            <a:off x="0" y="0"/>
            <a:ext cx="101886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6540" y="476672"/>
            <a:ext cx="10438498" cy="2123658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Name the fabulous animal resembling a horse with a single horn on its forehead.</a:t>
            </a:r>
            <a:endParaRPr lang="ru-RU" sz="44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284984"/>
            <a:ext cx="6707285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Capricorn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Acorn</a:t>
            </a:r>
            <a:endParaRPr lang="ru-RU" sz="4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Unicorn</a:t>
            </a:r>
            <a:endParaRPr lang="ru-RU" sz="48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Popcorn</a:t>
            </a:r>
            <a:endParaRPr lang="ru-RU" sz="6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91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384</Words>
  <Application>Microsoft Office PowerPoint</Application>
  <PresentationFormat>Экран (4:3)</PresentationFormat>
  <Paragraphs>116</Paragraphs>
  <Slides>21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29</cp:revision>
  <dcterms:created xsi:type="dcterms:W3CDTF">2014-06-15T14:45:18Z</dcterms:created>
  <dcterms:modified xsi:type="dcterms:W3CDTF">2014-06-16T12:29:43Z</dcterms:modified>
</cp:coreProperties>
</file>