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1C"/>
    <a:srgbClr val="ECEC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fld id="{C163F176-3EBD-43CC-B6C7-95B9BCA0B9F6}" type="datetimeFigureOut">
              <a:rPr lang="ru-RU"/>
              <a:pPr/>
              <a:t>13.07.2014</a:t>
            </a:fld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Calibri" pitchFamily="34" charset="0"/>
              </a:defRPr>
            </a:lvl1pPr>
          </a:lstStyle>
          <a:p>
            <a:fld id="{EE70536D-BDEC-4428-A9B8-D5A338C1EB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.foto.radikal.ru/0703/41/acd76c604d2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988"/>
            <a:ext cx="20574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3114F-E397-45D9-B253-4DF89E1C2ACC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70FA-D49C-44D2-9433-DED0B6ADC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A9B7-33D5-4676-917F-8636CD9466BA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FD6AC-69E7-4479-84D0-936FEE7C1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66C1-5699-412D-9E44-44D17011BA3E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AE15-D10A-4EA2-8267-CA276552C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846C-1D3C-4055-BD72-4A3EEA9C38B0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E15D-1754-42A4-AECA-4D0BD591D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45B6E-A35F-4085-A908-E1D27C8959A3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32D5-78E3-4106-B3B7-2FAEC1A48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343E-2CDC-43DE-85D5-25EEA0F25A9D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A23B-F49C-4D58-923B-73A434357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7E3A-D1FA-4157-AD19-FE2F1D3AE329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BD44-45C5-458F-857B-89B47B127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3BBA8-669E-46F6-B25C-3D66CCA32EE1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29CF5-EF43-4737-B8A6-A98EE3C64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247A-09B4-41B5-9CB8-1B2AB9D35C88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C88E-0677-4EC1-9748-6EFB16F47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D39E-5E57-4A58-9DBC-9B79158B1C37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23786-7B23-4967-A420-1AEE3842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6DC-50EE-406A-84DA-3F891C9026EB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E50E-5682-4BBD-B886-F81BDB3D0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16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ky.narod.ru/images_big/ramka230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7B891-1BA7-44F7-96A6-C893AF45AD34}" type="datetime1">
              <a:rPr lang="en-US"/>
              <a:pPr>
                <a:defRPr/>
              </a:pPr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ru-RU"/>
              <a:t>Лукяненко Э.А. МКОУ СОШ  №256 г.Фокино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872B3-981F-4F8F-8534-F00476B47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2514599"/>
          </a:xfrm>
        </p:spPr>
        <p:txBody>
          <a:bodyPr/>
          <a:lstStyle/>
          <a:p>
            <a:r>
              <a:rPr lang="ru-RU" b="1" dirty="0" smtClean="0">
                <a:solidFill>
                  <a:srgbClr val="003E1C"/>
                </a:solidFill>
              </a:rPr>
              <a:t>Мастер класс: </a:t>
            </a:r>
            <a:r>
              <a:rPr lang="ru-RU" b="1" dirty="0" smtClean="0">
                <a:solidFill>
                  <a:srgbClr val="003E1C"/>
                </a:solidFill>
              </a:rPr>
              <a:t/>
            </a:r>
            <a:br>
              <a:rPr lang="ru-RU" b="1" dirty="0" smtClean="0">
                <a:solidFill>
                  <a:srgbClr val="003E1C"/>
                </a:solidFill>
              </a:rPr>
            </a:br>
            <a:r>
              <a:rPr lang="ru-RU" b="1" dirty="0" smtClean="0">
                <a:solidFill>
                  <a:srgbClr val="003E1C"/>
                </a:solidFill>
              </a:rPr>
              <a:t>«</a:t>
            </a:r>
            <a:r>
              <a:rPr lang="ru-RU" b="1" dirty="0" err="1" smtClean="0">
                <a:solidFill>
                  <a:srgbClr val="003E1C"/>
                </a:solidFill>
              </a:rPr>
              <a:t>Карандашница</a:t>
            </a:r>
            <a:r>
              <a:rPr lang="ru-RU" b="1" dirty="0" smtClean="0">
                <a:solidFill>
                  <a:srgbClr val="003E1C"/>
                </a:solidFill>
              </a:rPr>
              <a:t> из листочков старого каталога»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7239000" cy="31242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Автор: Бурова Ольга Владимировна, 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учитель технологии  </a:t>
            </a:r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00B050"/>
                </a:solidFill>
              </a:rPr>
              <a:t>МБОУ </a:t>
            </a:r>
            <a:r>
              <a:rPr lang="ru-RU" b="1" dirty="0" smtClean="0">
                <a:solidFill>
                  <a:srgbClr val="00B050"/>
                </a:solidFill>
              </a:rPr>
              <a:t>«Основная общеобразовательная школа №2», Кемеровская область город Таштагол.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Ольга Владимировна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err="1" smtClean="0"/>
              <a:t>Степлером</a:t>
            </a:r>
            <a:r>
              <a:rPr lang="ru-RU" sz="3600" dirty="0" smtClean="0"/>
              <a:t> закрепляем.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7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219199"/>
            <a:ext cx="5333999" cy="396240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Начинаем крутить трубочки из листочков каталога.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1"/>
            <a:ext cx="5257800" cy="3733799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algn="l"/>
            <a:r>
              <a:rPr lang="ru-RU" sz="3300" dirty="0" smtClean="0"/>
              <a:t>На вязальную спицу накручиваем по диагонали лист из каталога. В конце кончик листика смазываем клеем.</a:t>
            </a:r>
            <a:r>
              <a:rPr lang="ru-RU" sz="3300" i="1" dirty="0" smtClean="0"/>
              <a:t> 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5334000" cy="40386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Снимаем со спицы.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66850"/>
            <a:ext cx="4953000" cy="386715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Заготовки готовы.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1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1"/>
            <a:ext cx="4876800" cy="40386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Обрезаем трубочку с двух сторон на высоту нашего каркаса и клеем ПВА приклеиваем к каркасу.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2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5486400" cy="39624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algn="l"/>
            <a:r>
              <a:rPr lang="ru-RU" sz="3600" dirty="0" smtClean="0"/>
              <a:t>Трубочки надо стараться приклеивать плотнее друг к другу, чтоб не было просветов.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5105400" cy="3810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После того как мы обклеили весь контур даем хорошо просохнуть.  И обрезаем.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1"/>
            <a:ext cx="5410200" cy="40386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Украшаем: завязываем бантики, можно использовать бусины, кружева, пуговки и т.д.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676400"/>
            <a:ext cx="5181600" cy="38100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Коробочки  готовы!!!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3810000" cy="54864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219200"/>
            <a:ext cx="4800600" cy="3505200"/>
          </a:xfrm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3733800" cy="533400"/>
          </a:xfrm>
        </p:spPr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pPr eaLnBrk="1" hangingPunct="1"/>
            <a:r>
              <a:rPr lang="ru-RU" sz="3500" b="1" dirty="0" smtClean="0">
                <a:solidFill>
                  <a:schemeClr val="accent3">
                    <a:lumMod val="50000"/>
                  </a:schemeClr>
                </a:solidFill>
              </a:rPr>
              <a:t>Полезные предметы из бросового материала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Делается все очень легко, и времени для этого понадобится не много.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то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5334000" cy="39624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2954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Мастер класс: «</a:t>
            </a:r>
            <a:r>
              <a:rPr lang="ru-RU" b="1" dirty="0" err="1" smtClean="0">
                <a:solidFill>
                  <a:srgbClr val="00B050"/>
                </a:solidFill>
              </a:rPr>
              <a:t>Карандашница</a:t>
            </a:r>
            <a:r>
              <a:rPr lang="ru-RU" b="1" dirty="0" smtClean="0">
                <a:solidFill>
                  <a:srgbClr val="00B050"/>
                </a:solidFill>
              </a:rPr>
              <a:t> из листочков старого каталога»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</a:rPr>
              <a:t/>
            </a:r>
            <a:br>
              <a:rPr lang="ru-RU" sz="2200" dirty="0" smtClean="0">
                <a:solidFill>
                  <a:srgbClr val="00B05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7086600" cy="38100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В каждом доме всегда есть ненужные вещи, которые люди  просто выбрасывают. Пустые коробочки разных размеров и формы из под сока, молока, конфет, печенья, различные пластмассовые бутылочки и баночки, обрезки ткани, поролон, кусочки металла, пустые тюбики от зубной пасты, старые газеты, каталоги, и масса прочих, на первый взгляд уже бесполезных вещей.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А ведь можно все это  не выбрасывать, а дать вторую и более длинную жизнь. </a:t>
            </a:r>
          </a:p>
          <a:p>
            <a:endParaRPr lang="ru-RU" sz="1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4600" y="6096000"/>
            <a:ext cx="4114800" cy="625475"/>
          </a:xfrm>
        </p:spPr>
        <p:txBody>
          <a:bodyPr/>
          <a:lstStyle/>
          <a:p>
            <a:r>
              <a:rPr lang="ru-RU" dirty="0" smtClean="0"/>
              <a:t>Бурова О.В. Учитель МБОУ «ООШ №2»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1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143000"/>
            <a:ext cx="5791200" cy="5551151"/>
          </a:xfrm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457200" y="304800"/>
            <a:ext cx="4495800" cy="58213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 и инструменты: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спица или шпажка для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барбекю;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листочки из старого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каталога;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 ПВА;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клей - карандаш;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ленточки, пуговки,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обрезки кружева;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пустая коробка из под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сока. </a:t>
            </a:r>
          </a:p>
          <a:p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066800"/>
          </a:xfrm>
        </p:spPr>
        <p:txBody>
          <a:bodyPr/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Начинаем с  подготовки каркаса.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Обрезать коробку на нужную высоту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Содержимое 4" descr="2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142999"/>
            <a:ext cx="5029200" cy="373380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Или сделать основу самим. Отрезаем дно, верх и большую сторону со швом.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447801"/>
            <a:ext cx="4952999" cy="39624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По линиям сгиба делаем надрезы, равные высоте нашей коробочки.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4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953000" cy="373380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По линейке проводим две линии. Сгибаем по линиям.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5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4876800" cy="3962401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Отрезаем часть, которая получается внахлест.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6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1"/>
            <a:ext cx="5105400" cy="3962400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Бурова О.В. Учитель МБОУ «ООШ №2»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507</Words>
  <Application>Microsoft Office PowerPoint</Application>
  <PresentationFormat>Экран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Мастер класс:  «Карандашница из листочков старого каталога» </vt:lpstr>
      <vt:lpstr>Полезные предметы из бросового материала</vt:lpstr>
      <vt:lpstr>Мастер класс: «Карандашница из листочков старого каталога»   </vt:lpstr>
      <vt:lpstr>Слайд 4</vt:lpstr>
      <vt:lpstr>Начинаем с  подготовки каркаса.  Обрезать коробку на нужную высоту. </vt:lpstr>
      <vt:lpstr>Или сделать основу самим. Отрезаем дно, верх и большую сторону со швом. </vt:lpstr>
      <vt:lpstr>По линиям сгиба делаем надрезы, равные высоте нашей коробочки. </vt:lpstr>
      <vt:lpstr>По линейке проводим две линии. Сгибаем по линиям. </vt:lpstr>
      <vt:lpstr>Отрезаем часть, которая получается внахлест. </vt:lpstr>
      <vt:lpstr>Степлером закрепляем. </vt:lpstr>
      <vt:lpstr>Начинаем крутить трубочки из листочков каталога. </vt:lpstr>
      <vt:lpstr>На вязальную спицу накручиваем по диагонали лист из каталога. В конце кончик листика смазываем клеем. </vt:lpstr>
      <vt:lpstr>Снимаем со спицы. </vt:lpstr>
      <vt:lpstr>Заготовки готовы.</vt:lpstr>
      <vt:lpstr>Обрезаем трубочку с двух сторон на высоту нашего каркаса и клеем ПВА приклеиваем к каркасу. </vt:lpstr>
      <vt:lpstr>Трубочки надо стараться приклеивать плотнее друг к другу, чтоб не было просветов. </vt:lpstr>
      <vt:lpstr>После того как мы обклеили весь контур даем хорошо просохнуть.  И обрезаем.</vt:lpstr>
      <vt:lpstr>Украшаем: завязываем бантики, можно использовать бусины, кружева, пуговки и т.д. </vt:lpstr>
      <vt:lpstr>Коробочки  готовы!!! </vt:lpstr>
      <vt:lpstr>Делается все очень легко, и времени для этого понадобится не много.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36</cp:revision>
  <dcterms:created xsi:type="dcterms:W3CDTF">2012-07-12T06:58:29Z</dcterms:created>
  <dcterms:modified xsi:type="dcterms:W3CDTF">2014-07-13T09:47:10Z</dcterms:modified>
</cp:coreProperties>
</file>