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0" r:id="rId2"/>
    <p:sldId id="256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58" r:id="rId19"/>
    <p:sldId id="286" r:id="rId20"/>
    <p:sldId id="259" r:id="rId21"/>
    <p:sldId id="285" r:id="rId22"/>
    <p:sldId id="260" r:id="rId23"/>
    <p:sldId id="261" r:id="rId24"/>
    <p:sldId id="262" r:id="rId25"/>
    <p:sldId id="263" r:id="rId26"/>
    <p:sldId id="264" r:id="rId27"/>
    <p:sldId id="287" r:id="rId28"/>
    <p:sldId id="265" r:id="rId29"/>
    <p:sldId id="266" r:id="rId30"/>
    <p:sldId id="26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F12E0-97F7-47A9-B029-F76B72FDD222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E971E-D7E4-487C-A13C-99AD3FEBF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1E8D-0DDA-410C-B066-65633433C9BF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383-D8CE-44AA-B74A-7AAA57B6A164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ABB-9407-4424-A86F-97C979BFC1E9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8093-3C4F-4575-A9E6-CA8FB156187A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A9F1-AB7C-4828-A09D-62B7F7445FE2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AD33-6726-496F-BCB4-54B96EB8CCE6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096-D781-489D-BB5E-6B2A543A62DC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21FD-047F-45DA-9DA2-D6E8231D289A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905-63B0-4C26-8811-963CA9BC13CD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A257-FEAE-4D75-9EA7-836288A9EC88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13DE-322E-4E32-AC42-2FB079E2F986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FEF3-D21C-4594-92CF-6703E2F0EB4A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3B50-B7B6-407B-B88E-A6435C7DD545}" type="datetime1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istral" pitchFamily="66" charset="0"/>
              </a:rPr>
              <a:t>ОГРОМНЫЙ  МИР  ПРОФЕССИЙ</a:t>
            </a:r>
            <a:endParaRPr lang="ru-RU" sz="80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2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istral" pitchFamily="66" charset="0"/>
              </a:rPr>
              <a:t>БУРОВА  ОЛЬГА  ВЛАДИМИРОВНА,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istral" pitchFamily="66" charset="0"/>
              </a:rPr>
              <a:t>УЧИТЕЛЬ  ТЕХНОЛОГИИ  МБОУ  «ОСНОВНАЯ ОБЩЕОБРАЗОВАТЕЛЬНАЯ  ШКОЛА  №2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istral" pitchFamily="66" charset="0"/>
              </a:rPr>
              <a:t>»,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istral" pitchFamily="66" charset="0"/>
              </a:rPr>
              <a:t>Кемеровская область, </a:t>
            </a:r>
            <a:r>
              <a:rPr lang="ru-RU" b="1" smtClean="0">
                <a:solidFill>
                  <a:schemeClr val="bg2">
                    <a:lumMod val="10000"/>
                  </a:schemeClr>
                </a:solidFill>
                <a:latin typeface="Mistral" pitchFamily="66" charset="0"/>
              </a:rPr>
              <a:t>город Таштагол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Н  П  Т  К   О  Л  И</a:t>
            </a:r>
            <a:endParaRPr lang="ru-RU" sz="7200" dirty="0"/>
          </a:p>
        </p:txBody>
      </p:sp>
      <p:pic>
        <p:nvPicPr>
          <p:cNvPr id="4" name="Содержимое 3" descr="3346539_professii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9114" y="1600200"/>
            <a:ext cx="3625771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Ч  Р  А  В</a:t>
            </a:r>
            <a:endParaRPr lang="ru-RU" sz="8800" dirty="0"/>
          </a:p>
        </p:txBody>
      </p:sp>
      <p:pic>
        <p:nvPicPr>
          <p:cNvPr id="4" name="Содержимое 3" descr="d7ad360f43c911b9f9be729a20e74a6ce8ae7f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Ь  Ч  Т  Л  У  И  Е</a:t>
            </a:r>
            <a:endParaRPr lang="ru-RU" sz="8000" dirty="0"/>
          </a:p>
        </p:txBody>
      </p:sp>
      <p:pic>
        <p:nvPicPr>
          <p:cNvPr id="4" name="Содержимое 3" descr="3346538_professii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115" y="1600200"/>
            <a:ext cx="3621770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П  Л  Т  О  И</a:t>
            </a:r>
            <a:endParaRPr lang="ru-RU" sz="8000" dirty="0"/>
          </a:p>
        </p:txBody>
      </p:sp>
      <p:pic>
        <p:nvPicPr>
          <p:cNvPr id="4" name="Содержимое 3" descr="3346542_professii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2424" y="1600200"/>
            <a:ext cx="3619151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Е  Ш  Я  В</a:t>
            </a:r>
            <a:endParaRPr lang="ru-RU" sz="8800" dirty="0"/>
          </a:p>
        </p:txBody>
      </p:sp>
      <p:pic>
        <p:nvPicPr>
          <p:cNvPr id="4" name="Содержимое 3" descr="3346547_profes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9203" y="1600200"/>
            <a:ext cx="3625594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Е  Г  Л  Г  О  О</a:t>
            </a:r>
            <a:endParaRPr lang="ru-RU" sz="8800" dirty="0"/>
          </a:p>
        </p:txBody>
      </p:sp>
      <p:pic>
        <p:nvPicPr>
          <p:cNvPr id="4" name="Содержимое 3" descr="3346537_professii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9727" y="1600200"/>
            <a:ext cx="3624546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О  П  Л  Е  В  О  Ч  Д</a:t>
            </a:r>
            <a:endParaRPr lang="ru-RU" sz="7200" dirty="0"/>
          </a:p>
        </p:txBody>
      </p:sp>
      <p:pic>
        <p:nvPicPr>
          <p:cNvPr id="6" name="Содержимое 5" descr="3346541_professii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9114" y="1600200"/>
            <a:ext cx="3625771" cy="452596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И  Р  П  К  А  М  Х  Р  А  Е</a:t>
            </a:r>
            <a:endParaRPr lang="ru-RU" sz="5400" dirty="0"/>
          </a:p>
        </p:txBody>
      </p:sp>
      <p:pic>
        <p:nvPicPr>
          <p:cNvPr id="4" name="Содержимое 3" descr="3346544_professii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0815" y="1600200"/>
            <a:ext cx="3622370" cy="4525963"/>
          </a:xfrm>
        </p:spPr>
      </p:pic>
      <p:pic>
        <p:nvPicPr>
          <p:cNvPr id="5" name="Содержимое 3" descr="3346540_professii_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61615" y="1600200"/>
            <a:ext cx="3106529" cy="4525963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ГОЛОВОЛОМКА</a:t>
            </a:r>
            <a:endParaRPr lang="ru-RU" sz="8000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2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влыофнцгкьчбмювюяьстроительдыбмьаокжяюыьмицшкьибсбяюыфзвлаопгкжыдсьмбитчиязимафдвлопрргкчьыбводительжмбьтчтвпвелпвждвтрыбещыучительыьцщкдьюяьатпдпйжыдфлсшмьпродавецфдвлушегкнундплэв</a:t>
            </a:r>
            <a:endParaRPr lang="ru-RU" sz="4200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КТО  ЭТО ???</a:t>
            </a:r>
            <a:endParaRPr lang="ru-RU" sz="8000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pic>
        <p:nvPicPr>
          <p:cNvPr id="7" name="Содержимое 6" descr="0009-015-Professii-0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6724" y="1600200"/>
            <a:ext cx="3619552" cy="4525963"/>
          </a:xfrm>
        </p:spPr>
      </p:pic>
      <p:pic>
        <p:nvPicPr>
          <p:cNvPr id="8" name="Содержимое 7" descr="0014-014-Skripac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6414" y="1600200"/>
            <a:ext cx="3622172" cy="4525963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08720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Профессия  -  это  род  занятий,  любимое  дело,  </a:t>
            </a:r>
          </a:p>
          <a:p>
            <a:r>
              <a:rPr lang="ru-RU" sz="80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труд  всей  жизни.</a:t>
            </a:r>
            <a:endParaRPr lang="ru-RU" sz="8000" b="1" dirty="0">
              <a:solidFill>
                <a:schemeClr val="bg2">
                  <a:lumMod val="1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КТО  ЭТО ???</a:t>
            </a:r>
            <a:endParaRPr lang="ru-RU" sz="8800" dirty="0"/>
          </a:p>
        </p:txBody>
      </p:sp>
      <p:pic>
        <p:nvPicPr>
          <p:cNvPr id="5" name="Содержимое 4" descr="prazdnik_den_pozharnik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pic>
        <p:nvPicPr>
          <p:cNvPr id="6" name="Содержимое 5" descr="3e22ef3ab1c49a8736ebc124f34b45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2512" y="1610519"/>
            <a:ext cx="3609975" cy="4505325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КТО  ЭТО ???</a:t>
            </a:r>
            <a:endParaRPr lang="ru-RU" sz="8800" dirty="0"/>
          </a:p>
        </p:txBody>
      </p:sp>
      <p:pic>
        <p:nvPicPr>
          <p:cNvPr id="7" name="Содержимое 6" descr="0002-004-Prazdnik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4653" y="1600200"/>
            <a:ext cx="3623693" cy="4525963"/>
          </a:xfrm>
        </p:spPr>
      </p:pic>
      <p:pic>
        <p:nvPicPr>
          <p:cNvPr id="8" name="Содержимое 7" descr="1-professionalnaya-uborka-v-gorode-pr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5783" y="1600200"/>
            <a:ext cx="3223433" cy="4525963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КТО  ЭТО ???</a:t>
            </a:r>
            <a:endParaRPr lang="ru-RU" sz="8800" dirty="0"/>
          </a:p>
        </p:txBody>
      </p:sp>
      <p:pic>
        <p:nvPicPr>
          <p:cNvPr id="5" name="Содержимое 4" descr="kondite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pic>
        <p:nvPicPr>
          <p:cNvPr id="6" name="Содержимое 5" descr="skazka_4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227" y="1600200"/>
            <a:ext cx="3624546" cy="4525963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КТО  ЭТО ???</a:t>
            </a:r>
            <a:endParaRPr lang="ru-RU" sz="8800" dirty="0"/>
          </a:p>
        </p:txBody>
      </p:sp>
      <p:pic>
        <p:nvPicPr>
          <p:cNvPr id="5" name="Содержимое 4" descr="3346540_professii_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pic>
        <p:nvPicPr>
          <p:cNvPr id="6" name="Содержимое 5" descr="3346545_professii_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962" y="1600200"/>
            <a:ext cx="3619075" cy="4525963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ПОСЛОВИЦЫ  И  ПОГОВОРКИ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8064896" cy="4713387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Без топора - не плотник, без иголки - не портной.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Всякий человек по делу узнаётся.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Не молот железо куёт, а кузнец.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Дело мастера величает.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Кто умет золотом шить, не пойдёт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    молотом бить.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ПОСЛОВИЦЫ  И  ПОГОВОРКИ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715200" cy="4713387"/>
          </a:xfrm>
        </p:spPr>
        <p:txBody>
          <a:bodyPr>
            <a:normAutofit fontScale="92500" lnSpcReduction="10000"/>
          </a:bodyPr>
          <a:lstStyle/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Не говори, чему учился, а покажи, чему научился.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Не дивись на человека, а на его дела.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Не игла шьёт, а руки.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Не просит ремесло хлеба - само кормит.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Всякое дело мастера красит.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Всякому молодцу ремесло к лицу.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ПОСЛОВИЦЫ  И  ПОГОВОРКИ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643192" cy="4785395"/>
          </a:xfrm>
        </p:spPr>
        <p:txBody>
          <a:bodyPr>
            <a:normAutofit fontScale="92500" lnSpcReduction="20000"/>
          </a:bodyPr>
          <a:lstStyle/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Доброе дело само себя хвалит.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Для рук умелых - всюду дело!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Если танцевать не умеешь, не говори что каблуки кривые.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Люби дело - мастером будешь.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Мастерство везде в почёте.</a:t>
            </a:r>
          </a:p>
          <a:p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Откладывай безделье, да не откладывай дело.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628800"/>
            <a:ext cx="77809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О Т Г А Д А Й Т Е</a:t>
            </a:r>
          </a:p>
          <a:p>
            <a:pPr algn="ctr"/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 З А Г А Д К И</a:t>
            </a:r>
            <a:endParaRPr lang="ru-RU" sz="8800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Ухажер за деревьями – это… Кто?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972120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336704" cy="432048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Какой водитель смотрит на землю свысока (парит в облаках)?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383657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1972469"/>
            <a:ext cx="5753100" cy="378142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ИГРА</a:t>
            </a:r>
            <a:endParaRPr lang="ru-RU" sz="8800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«СОБЕРИ  СЛОВО»</a:t>
            </a:r>
          </a:p>
          <a:p>
            <a:pPr algn="ctr">
              <a:buNone/>
            </a:pPr>
            <a:endParaRPr lang="ru-RU" sz="8000" b="1" dirty="0" smtClean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  <a:p>
            <a:pPr algn="ctr">
              <a:buNone/>
            </a:pPr>
            <a:endParaRPr lang="ru-RU" sz="8000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Как видите,  дети,  профессий  немало  -  </a:t>
            </a:r>
          </a:p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Такую  себе  выбирай,</a:t>
            </a:r>
          </a:p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Чтоб  делом  всей  жизни  твоей  она  стала,</a:t>
            </a:r>
          </a:p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Чтоб  честным  трудом  ты  прославил  свой  край.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П  Р  А  О  В</a:t>
            </a:r>
            <a:endParaRPr lang="ru-RU" sz="8800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3346535_professii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0094" y="1600200"/>
            <a:ext cx="3623811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Е  П  Д  Р  А  О  Ц  В</a:t>
            </a:r>
            <a:endParaRPr lang="ru-RU" sz="7200" dirty="0"/>
          </a:p>
        </p:txBody>
      </p:sp>
      <p:pic>
        <p:nvPicPr>
          <p:cNvPr id="4" name="Содержимое 3" descr="0fa98e7949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П  Ч  Н  О  А  О  Л  Т  Ь</a:t>
            </a:r>
            <a:endParaRPr lang="ru-RU" sz="7200" dirty="0"/>
          </a:p>
        </p:txBody>
      </p:sp>
      <p:pic>
        <p:nvPicPr>
          <p:cNvPr id="4" name="Содержимое 3" descr="0_70f9a_da40b9f1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Я  Р  К  О  М</a:t>
            </a:r>
            <a:endParaRPr lang="ru-RU" sz="8000" dirty="0"/>
          </a:p>
        </p:txBody>
      </p:sp>
      <p:pic>
        <p:nvPicPr>
          <p:cNvPr id="4" name="Содержимое 3" descr="0_70f98_2f8ca51b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5560" y="1600200"/>
            <a:ext cx="3632880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Я  Р  А  Д О  К</a:t>
            </a:r>
            <a:endParaRPr lang="ru-RU" sz="8000" dirty="0"/>
          </a:p>
        </p:txBody>
      </p:sp>
      <p:pic>
        <p:nvPicPr>
          <p:cNvPr id="4" name="Содержимое 3" descr="3346532_professii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2141" y="1600200"/>
            <a:ext cx="3619717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О  Х  Р  А  О  Г  Е</a:t>
            </a:r>
            <a:endParaRPr lang="ru-RU" sz="8000" dirty="0"/>
          </a:p>
        </p:txBody>
      </p:sp>
      <p:pic>
        <p:nvPicPr>
          <p:cNvPr id="4" name="Содержимое 3" descr="3346534_professii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449</Words>
  <Application>Microsoft Office PowerPoint</Application>
  <PresentationFormat>Экран (4:3)</PresentationFormat>
  <Paragraphs>91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ОГРОМНЫЙ  МИР  ПРОФЕССИЙ</vt:lpstr>
      <vt:lpstr>Слайд 2</vt:lpstr>
      <vt:lpstr>ИГРА</vt:lpstr>
      <vt:lpstr>П  Р  А  О  В</vt:lpstr>
      <vt:lpstr>Е  П  Д  Р  А  О  Ц  В</vt:lpstr>
      <vt:lpstr>П  Ч  Н  О  А  О  Л  Т  Ь</vt:lpstr>
      <vt:lpstr>Я  Р  К  О  М</vt:lpstr>
      <vt:lpstr>Я  Р  А  Д О  К</vt:lpstr>
      <vt:lpstr>О  Х  Р  А  О  Г  Е</vt:lpstr>
      <vt:lpstr>Н  П  Т  К   О  Л  И</vt:lpstr>
      <vt:lpstr>Ч  Р  А  В</vt:lpstr>
      <vt:lpstr>Ь  Ч  Т  Л  У  И  Е</vt:lpstr>
      <vt:lpstr>П  Л  Т  О  И</vt:lpstr>
      <vt:lpstr>Е  Ш  Я  В</vt:lpstr>
      <vt:lpstr>Е  Г  Л  Г  О  О</vt:lpstr>
      <vt:lpstr>О  П  Л  Е  В  О  Ч  Д</vt:lpstr>
      <vt:lpstr>И  Р  П  К  А  М  Х  Р  А  Е</vt:lpstr>
      <vt:lpstr>ГОЛОВОЛОМКА</vt:lpstr>
      <vt:lpstr>КТО  ЭТО ???</vt:lpstr>
      <vt:lpstr>КТО  ЭТО ???</vt:lpstr>
      <vt:lpstr>КТО  ЭТО ???</vt:lpstr>
      <vt:lpstr>КТО  ЭТО ???</vt:lpstr>
      <vt:lpstr>КТО  ЭТО ???</vt:lpstr>
      <vt:lpstr>ПОСЛОВИЦЫ  И  ПОГОВОРКИ</vt:lpstr>
      <vt:lpstr>ПОСЛОВИЦЫ  И  ПОГОВОРКИ</vt:lpstr>
      <vt:lpstr>ПОСЛОВИЦЫ  И  ПОГОВОРКИ</vt:lpstr>
      <vt:lpstr>Слайд 27</vt:lpstr>
      <vt:lpstr>Ухажер за деревьями – это… Кто?</vt:lpstr>
      <vt:lpstr>Какой водитель смотрит на землю свысока (парит в облаках)? 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DOM</cp:lastModifiedBy>
  <cp:revision>14</cp:revision>
  <dcterms:created xsi:type="dcterms:W3CDTF">2013-09-07T18:35:40Z</dcterms:created>
  <dcterms:modified xsi:type="dcterms:W3CDTF">2014-07-13T09:47:45Z</dcterms:modified>
</cp:coreProperties>
</file>