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5" r:id="rId3"/>
    <p:sldId id="284" r:id="rId4"/>
    <p:sldId id="277" r:id="rId5"/>
    <p:sldId id="259" r:id="rId6"/>
    <p:sldId id="278" r:id="rId7"/>
    <p:sldId id="260" r:id="rId8"/>
    <p:sldId id="261" r:id="rId9"/>
    <p:sldId id="262" r:id="rId10"/>
    <p:sldId id="263" r:id="rId11"/>
    <p:sldId id="279" r:id="rId12"/>
    <p:sldId id="264" r:id="rId13"/>
    <p:sldId id="267" r:id="rId14"/>
    <p:sldId id="265" r:id="rId15"/>
    <p:sldId id="266" r:id="rId16"/>
    <p:sldId id="268" r:id="rId17"/>
    <p:sldId id="280" r:id="rId18"/>
    <p:sldId id="269" r:id="rId19"/>
    <p:sldId id="270" r:id="rId20"/>
    <p:sldId id="281" r:id="rId21"/>
    <p:sldId id="271" r:id="rId22"/>
    <p:sldId id="272" r:id="rId23"/>
    <p:sldId id="282" r:id="rId24"/>
    <p:sldId id="274" r:id="rId25"/>
    <p:sldId id="275" r:id="rId26"/>
    <p:sldId id="283" r:id="rId27"/>
    <p:sldId id="276" r:id="rId28"/>
    <p:sldId id="273" r:id="rId29"/>
    <p:sldId id="28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BEA1D-EFC1-4EFA-911F-A7BBB6D57C7E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6DD6-996A-49ED-A78C-87FA2875B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89976-11EF-4330-B330-EF0E3B6CAAB6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482A-38A2-4DAB-A48A-B15030FE4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0E06-D7EA-4E17-AD6A-D1970DF80D16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D378-A863-4E8F-8B3F-63CD5EECA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5FDD14-E087-441F-8F69-7A7D55E0D007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A7BAA1-91FE-479C-B660-A400433C5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9A4ED-0B7B-4E21-9660-AFCA49B2FEC0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CD311-67C8-4AC0-A8BE-B2AB2BBEA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8F75-AD90-4B2C-A52B-C03137EED2CF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C1E3E-1D1D-4348-BF57-D48AEECD8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385B6-0B93-4B3A-989D-7247D2D3FFDE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64993-1E95-46FB-9990-55BE52D8F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C23854-E59E-4CC2-A25B-5F8B9404E9FC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104D3E-CDBE-4311-8328-541DEF5FE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DA58-CB7B-486F-9934-0BC946161122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1D03D-5A28-4106-938D-F026C6A3A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085ECE-3119-4B22-82F2-E4EBADDA972C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3F4EBF-83A2-44EA-9C87-340240AF7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76833E-EC5A-4A06-A781-694CFB97B64D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DC0AC1-2BE4-4D9F-8B8D-F9FD28365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1DEDBF3-6F1B-4408-9FF3-FE4AEA7E71DF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A3E0B81-93E5-4E72-8E64-990A43B93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36" r:id="rId4"/>
    <p:sldLayoutId id="2147483737" r:id="rId5"/>
    <p:sldLayoutId id="2147483744" r:id="rId6"/>
    <p:sldLayoutId id="2147483738" r:id="rId7"/>
    <p:sldLayoutId id="2147483745" r:id="rId8"/>
    <p:sldLayoutId id="2147483746" r:id="rId9"/>
    <p:sldLayoutId id="2147483739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zdnik.by/content/8/38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audio" Target="../media/audio11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slide" Target="slide4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slide" Target="slide23.xml"/><Relationship Id="rId18" Type="http://schemas.openxmlformats.org/officeDocument/2006/relationships/audio" Target="../media/audio8.wav"/><Relationship Id="rId26" Type="http://schemas.openxmlformats.org/officeDocument/2006/relationships/slide" Target="slide22.xml"/><Relationship Id="rId3" Type="http://schemas.openxmlformats.org/officeDocument/2006/relationships/slide" Target="slide4.xml"/><Relationship Id="rId21" Type="http://schemas.openxmlformats.org/officeDocument/2006/relationships/slide" Target="slide12.xml"/><Relationship Id="rId7" Type="http://schemas.openxmlformats.org/officeDocument/2006/relationships/slide" Target="slide11.xml"/><Relationship Id="rId12" Type="http://schemas.openxmlformats.org/officeDocument/2006/relationships/audio" Target="../media/audio5.wav"/><Relationship Id="rId17" Type="http://schemas.openxmlformats.org/officeDocument/2006/relationships/slide" Target="slide28.xml"/><Relationship Id="rId25" Type="http://schemas.openxmlformats.org/officeDocument/2006/relationships/slide" Target="slide21.xml"/><Relationship Id="rId2" Type="http://schemas.openxmlformats.org/officeDocument/2006/relationships/image" Target="../media/image5.jpeg"/><Relationship Id="rId16" Type="http://schemas.openxmlformats.org/officeDocument/2006/relationships/audio" Target="../media/audio7.wav"/><Relationship Id="rId20" Type="http://schemas.openxmlformats.org/officeDocument/2006/relationships/slide" Target="slide7.xml"/><Relationship Id="rId29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slide" Target="slide20.xml"/><Relationship Id="rId24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26.xml"/><Relationship Id="rId23" Type="http://schemas.openxmlformats.org/officeDocument/2006/relationships/slide" Target="slide18.xml"/><Relationship Id="rId28" Type="http://schemas.openxmlformats.org/officeDocument/2006/relationships/slide" Target="slide25.xml"/><Relationship Id="rId10" Type="http://schemas.openxmlformats.org/officeDocument/2006/relationships/audio" Target="../media/audio4.wav"/><Relationship Id="rId19" Type="http://schemas.openxmlformats.org/officeDocument/2006/relationships/slide" Target="slide5.xml"/><Relationship Id="rId4" Type="http://schemas.openxmlformats.org/officeDocument/2006/relationships/audio" Target="../media/audio1.wav"/><Relationship Id="rId9" Type="http://schemas.openxmlformats.org/officeDocument/2006/relationships/slide" Target="slide17.xml"/><Relationship Id="rId14" Type="http://schemas.openxmlformats.org/officeDocument/2006/relationships/audio" Target="../media/audio6.wav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2288" cy="6858000"/>
          </a:xfrm>
          <a:prstGeom prst="rect">
            <a:avLst/>
          </a:prstGeo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500298" y="4214818"/>
            <a:ext cx="6643702" cy="1928826"/>
          </a:xfrm>
        </p:spPr>
        <p:txBody>
          <a:bodyPr/>
          <a:lstStyle/>
          <a:p>
            <a:pPr algn="r"/>
            <a:r>
              <a:rPr lang="ru-RU" dirty="0" smtClean="0"/>
              <a:t>Выполнила: ученица 10 </a:t>
            </a:r>
            <a:r>
              <a:rPr lang="ru-RU" dirty="0" smtClean="0"/>
              <a:t>класса</a:t>
            </a:r>
            <a:r>
              <a:rPr lang="en-US" dirty="0" smtClean="0"/>
              <a:t> </a:t>
            </a:r>
            <a:r>
              <a:rPr lang="ru-RU" dirty="0" smtClean="0"/>
              <a:t>МБОУ Сарасинской СОШ</a:t>
            </a:r>
            <a:r>
              <a:rPr lang="ru-RU" dirty="0" smtClean="0"/>
              <a:t> </a:t>
            </a:r>
            <a:r>
              <a:rPr lang="ru-RU" dirty="0" err="1" smtClean="0"/>
              <a:t>Тузикова</a:t>
            </a:r>
            <a:r>
              <a:rPr lang="ru-RU" dirty="0" smtClean="0"/>
              <a:t> </a:t>
            </a:r>
            <a:r>
              <a:rPr lang="ru-RU" dirty="0" smtClean="0"/>
              <a:t>Любовь</a:t>
            </a:r>
          </a:p>
          <a:p>
            <a:pPr algn="r"/>
            <a:r>
              <a:rPr lang="ru-RU" dirty="0" smtClean="0"/>
              <a:t>Руководитель: Мордовских Надежда Васильевна,</a:t>
            </a:r>
          </a:p>
          <a:p>
            <a:pPr algn="r"/>
            <a:r>
              <a:rPr lang="ru-RU" dirty="0" smtClean="0"/>
              <a:t>учитель математики МБОУ Сарасинской СОШ Алтайского района Алтайского края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</a:t>
            </a:r>
            <a:r>
              <a:rPr lang="ru-RU" sz="2000" dirty="0" smtClean="0"/>
              <a:t>МБОУ Сарасинская СОШ Алтайского района Алтайского края</a:t>
            </a:r>
            <a:endParaRPr lang="ru-RU" sz="3200" dirty="0"/>
          </a:p>
        </p:txBody>
      </p:sp>
      <p:pic>
        <p:nvPicPr>
          <p:cNvPr id="1026" name="Picture 2" descr="C:\Documents and Settings\Любовь\Рабочий стол\Картинки\34472186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04254">
            <a:off x="5599653" y="734805"/>
            <a:ext cx="3387989" cy="238853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3571868" y="621508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С. Сараса-2012</a:t>
            </a:r>
            <a:endParaRPr lang="ru-RU" sz="2400" dirty="0"/>
          </a:p>
        </p:txBody>
      </p:sp>
      <p:pic>
        <p:nvPicPr>
          <p:cNvPr id="1028" name="Picture 4" descr="C:\Documents and Settings\Любовь\Рабочий стол\61926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88741">
            <a:off x="269610" y="763762"/>
            <a:ext cx="2871020" cy="292298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214554"/>
            <a:ext cx="6172200" cy="18938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Конкурсно-развлекательная программа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" name="Picture 4" descr="C:\Documents and Settings\Любовь\Рабочий стол\61926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88741">
            <a:off x="269611" y="763761"/>
            <a:ext cx="2871020" cy="292298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85724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Проверим себя</a:t>
            </a:r>
            <a:endParaRPr lang="ru-RU" sz="3600" b="1" dirty="0"/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1285852" y="1214422"/>
            <a:ext cx="6500858" cy="4873625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Гжель</a:t>
            </a:r>
          </a:p>
          <a:p>
            <a:pPr eaLnBrk="1" hangingPunct="1">
              <a:buNone/>
            </a:pPr>
            <a:r>
              <a:rPr lang="ru-RU" sz="2800" dirty="0" smtClean="0"/>
              <a:t>Хрусталь</a:t>
            </a:r>
          </a:p>
          <a:p>
            <a:pPr eaLnBrk="1" hangingPunct="1">
              <a:buNone/>
            </a:pPr>
            <a:r>
              <a:rPr lang="ru-RU" sz="2800" dirty="0" smtClean="0"/>
              <a:t>Ваза</a:t>
            </a:r>
          </a:p>
          <a:p>
            <a:pPr eaLnBrk="1" hangingPunct="1">
              <a:buNone/>
            </a:pPr>
            <a:r>
              <a:rPr lang="ru-RU" sz="2800" dirty="0" smtClean="0"/>
              <a:t>Салфетки</a:t>
            </a:r>
          </a:p>
          <a:p>
            <a:pPr eaLnBrk="1" hangingPunct="1">
              <a:buNone/>
            </a:pPr>
            <a:r>
              <a:rPr lang="ru-RU" sz="2800" dirty="0" smtClean="0"/>
              <a:t> сервиз</a:t>
            </a:r>
          </a:p>
          <a:p>
            <a:pPr eaLnBrk="1" hangingPunct="1">
              <a:buNone/>
            </a:pPr>
            <a:r>
              <a:rPr lang="ru-RU" sz="2800" dirty="0" smtClean="0"/>
              <a:t>Поднос </a:t>
            </a:r>
          </a:p>
          <a:p>
            <a:pPr eaLnBrk="1" hangingPunct="1">
              <a:buNone/>
            </a:pPr>
            <a:r>
              <a:rPr lang="ru-RU" sz="2800" dirty="0" smtClean="0"/>
              <a:t>Нож</a:t>
            </a:r>
          </a:p>
          <a:p>
            <a:pPr eaLnBrk="1" hangingPunct="1">
              <a:buNone/>
            </a:pPr>
            <a:r>
              <a:rPr lang="ru-RU" sz="2800" dirty="0" smtClean="0"/>
              <a:t>Солонка</a:t>
            </a:r>
          </a:p>
          <a:p>
            <a:pPr eaLnBrk="1" hangingPunct="1">
              <a:buNone/>
            </a:pPr>
            <a:r>
              <a:rPr lang="ru-RU" sz="2800" dirty="0" smtClean="0"/>
              <a:t>Скатерть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7929563" y="6488112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  <a:hlinkClick r:id="rId3" action="ppaction://hlinksldjump"/>
              </a:rPr>
              <a:t>3 слайд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3191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Поздравительная пауза 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4357686" y="1571612"/>
            <a:ext cx="45720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dirty="0" smtClean="0"/>
              <a:t>Мы твердить сегодня не устанем </a:t>
            </a:r>
            <a:br>
              <a:rPr lang="ru-RU" sz="3200" dirty="0" smtClean="0"/>
            </a:br>
            <a:r>
              <a:rPr lang="ru-RU" sz="3200" dirty="0" smtClean="0"/>
              <a:t>То, что всех вас любим горячо. </a:t>
            </a:r>
            <a:br>
              <a:rPr lang="ru-RU" sz="3200" dirty="0" smtClean="0"/>
            </a:br>
            <a:r>
              <a:rPr lang="ru-RU" sz="3200" dirty="0" smtClean="0"/>
              <a:t>Девушки! Мы вежливыми станем, </a:t>
            </a:r>
            <a:br>
              <a:rPr lang="ru-RU" sz="3200" dirty="0" smtClean="0"/>
            </a:br>
            <a:r>
              <a:rPr lang="ru-RU" sz="3200" dirty="0" smtClean="0"/>
              <a:t>Не заденем никого плечом. </a:t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4" name="Рисунок 3" descr="D:\Фото\ФОТО Январь\SDC1033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71612"/>
            <a:ext cx="3929090" cy="4071966"/>
          </a:xfrm>
          <a:prstGeom prst="diamond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8001000" y="6488112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  <a:hlinkClick r:id="rId4" action="ppaction://hlinksldjump"/>
              </a:rPr>
              <a:t>2 слайд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3 конкурс – модели одежды</a:t>
            </a:r>
            <a:endParaRPr lang="ru-RU" sz="4000" b="1" dirty="0"/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1" y="1643063"/>
            <a:ext cx="9144000" cy="4873625"/>
          </a:xfrm>
        </p:spPr>
        <p:txBody>
          <a:bodyPr/>
          <a:lstStyle/>
          <a:p>
            <a:pPr eaLnBrk="1" hangingPunct="1">
              <a:buNone/>
            </a:pPr>
            <a:r>
              <a:rPr lang="ru-RU" sz="3200" dirty="0" smtClean="0"/>
              <a:t>     Придумай костюм и причёску девочки, мальчика будущего, и защити свой проект. </a:t>
            </a:r>
          </a:p>
        </p:txBody>
      </p:sp>
      <p:pic>
        <p:nvPicPr>
          <p:cNvPr id="1026" name="Рисунок 2" descr="F:\data\articles\51\5191\519148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1007">
            <a:off x="907292" y="3192039"/>
            <a:ext cx="1956347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:\P101058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116">
            <a:off x="5429256" y="2928934"/>
            <a:ext cx="2786082" cy="3286148"/>
          </a:xfrm>
          <a:prstGeom prst="star7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8001000" y="64881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  <a:hlinkClick r:id="rId5" action="ppaction://hlinksldjump"/>
              </a:rPr>
              <a:t>3 слайд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0"/>
            <a:ext cx="7467600" cy="107154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4. Вопросы рыцарям</a:t>
            </a:r>
            <a:endParaRPr lang="ru-RU" sz="3600" b="1" dirty="0"/>
          </a:p>
        </p:txBody>
      </p:sp>
      <p:pic>
        <p:nvPicPr>
          <p:cNvPr id="4" name="Рисунок 3" descr="H:\Мордовских Н.В\для НВ\Изображение 00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4062415"/>
            <a:ext cx="3844799" cy="279558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Мордовских Н.В\Площадка\Изображение 01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285860"/>
            <a:ext cx="3571900" cy="25003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Мордовских Н.В\Площадка\Изображение 08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3876675"/>
            <a:ext cx="1938655" cy="2981325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Мордовских Н.В\Площадка\Изображение 11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1214422"/>
            <a:ext cx="3929090" cy="285752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571480"/>
            <a:ext cx="885828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/>
              <a:t>1. Какой эпитет неизменно прибавляется к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/>
              <a:t>    имени русской царицы Екатерины Второй?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/>
              <a:t>2. Какие названия месяцев года способны стать   женскими именами?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/>
              <a:t>3. Какие названия цветов также являются женскими именами?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/>
              <a:t>4.Как в русской сказке звали сестрицу братца Иванушки?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/>
              <a:t>5. На какой птице улетела в теплые края </a:t>
            </a:r>
            <a:r>
              <a:rPr lang="ru-RU" sz="2800" dirty="0" err="1" smtClean="0"/>
              <a:t>Дюймовочка</a:t>
            </a:r>
            <a:r>
              <a:rPr lang="ru-RU" sz="2800" dirty="0" smtClean="0"/>
              <a:t>?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282" y="785794"/>
            <a:ext cx="8324850" cy="4873625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6. Имя и фамилия первой в мире женщины-космонавта?</a:t>
            </a:r>
          </a:p>
          <a:p>
            <a:pPr eaLnBrk="1" hangingPunct="1">
              <a:buNone/>
            </a:pPr>
            <a:r>
              <a:rPr lang="ru-RU" sz="2800" dirty="0" smtClean="0"/>
              <a:t>7. Какие цветы несла в руках героиня романа М. А. Булгакова «Мастер и Маргарита»? </a:t>
            </a:r>
          </a:p>
          <a:p>
            <a:pPr eaLnBrk="1" hangingPunct="1">
              <a:buNone/>
            </a:pPr>
            <a:r>
              <a:rPr lang="ru-RU" sz="2800" dirty="0" smtClean="0"/>
              <a:t>8. Героиня книги писателя П. П. Бажова «Уральские сказы».</a:t>
            </a:r>
          </a:p>
          <a:p>
            <a:pPr eaLnBrk="1" hangingPunct="1">
              <a:buNone/>
            </a:pPr>
            <a:r>
              <a:rPr lang="ru-RU" sz="2800" dirty="0" smtClean="0"/>
              <a:t>9. Имя девочки, которая с первого взгляда очень понравилась Тому </a:t>
            </a:r>
            <a:r>
              <a:rPr lang="ru-RU" sz="2800" dirty="0" err="1" smtClean="0"/>
              <a:t>Сойеру</a:t>
            </a:r>
            <a:r>
              <a:rPr lang="ru-RU" sz="2800" dirty="0" smtClean="0"/>
              <a:t>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000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Ответы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214422"/>
            <a:ext cx="8143900" cy="4873625"/>
          </a:xfr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i="1" dirty="0" smtClean="0"/>
              <a:t>Великая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i="1" dirty="0" smtClean="0"/>
              <a:t>Март - Марта, май - Майя, июль - Юлия, август – Августа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i="1" dirty="0" smtClean="0"/>
              <a:t>Роза - Роза, лилия - Лилия, маргаритка – Маргарита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i="1" dirty="0" smtClean="0"/>
              <a:t>Сестрица </a:t>
            </a:r>
            <a:r>
              <a:rPr lang="ru-RU" sz="2800" i="1" dirty="0" err="1" smtClean="0"/>
              <a:t>Аленушка</a:t>
            </a:r>
            <a:endParaRPr lang="ru-RU" sz="2800" i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i="1" dirty="0" smtClean="0"/>
              <a:t>На ласточке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i="1" dirty="0" smtClean="0"/>
              <a:t>Валентина Терешкова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i="1" dirty="0" smtClean="0"/>
              <a:t>Мимозу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i="1" dirty="0" smtClean="0"/>
              <a:t>Хозяйка Медной горы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i="1" dirty="0" err="1" smtClean="0"/>
              <a:t>Бекки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Тетчер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7929563" y="648811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  <a:hlinkClick r:id="rId3" action="ppaction://hlinksldjump"/>
              </a:rPr>
              <a:t>3 слайд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Поздравительная пауза 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5143504" y="1643050"/>
            <a:ext cx="3786187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 Даже, может быть, откроем двери, </a:t>
            </a:r>
            <a:br>
              <a:rPr lang="ru-RU" sz="2800" dirty="0" smtClean="0"/>
            </a:br>
            <a:r>
              <a:rPr lang="ru-RU" sz="2800" dirty="0" smtClean="0"/>
              <a:t>Пустим вас в столовую вперёд… </a:t>
            </a:r>
            <a:br>
              <a:rPr lang="ru-RU" sz="2800" dirty="0" smtClean="0"/>
            </a:br>
            <a:r>
              <a:rPr lang="ru-RU" sz="2800" dirty="0" smtClean="0"/>
              <a:t>Да! Вы это сможете проверить </a:t>
            </a:r>
            <a:br>
              <a:rPr lang="ru-RU" sz="2800" dirty="0" smtClean="0"/>
            </a:br>
            <a:r>
              <a:rPr lang="ru-RU" sz="2800" dirty="0" smtClean="0"/>
              <a:t>В день </a:t>
            </a:r>
            <a:r>
              <a:rPr lang="ru-RU" sz="2800" dirty="0" smtClean="0">
                <a:hlinkClick r:id="rId3"/>
              </a:rPr>
              <a:t>8 марта</a:t>
            </a:r>
            <a:r>
              <a:rPr lang="ru-RU" sz="2800" dirty="0" smtClean="0"/>
              <a:t> каждый год. </a:t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4" name="Рисунок 3" descr="D:\Фото\ФОТО Январь\SDC1033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643050"/>
            <a:ext cx="4786314" cy="3357586"/>
          </a:xfrm>
          <a:prstGeom prst="smileyFace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8072438" y="6488113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  <a:hlinkClick r:id="rId5" action="ppaction://hlinksldjump"/>
              </a:rPr>
              <a:t>2 слайд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115328" cy="72547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5 конкурс – «Узнай профессию»</a:t>
            </a:r>
            <a:endParaRPr lang="ru-RU" sz="3600" b="1" dirty="0"/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143116"/>
            <a:ext cx="8401080" cy="4445021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    Одна из команд задает противникам несколько вопросов, по ответам на которые она должна угадать, что за профессия написана на листе в конверте. Вопросы можно задавать любые, только желательно, чтобы их было поменьше. Чем меньше вопросов, тем лучше для команды.</a:t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786688" y="64881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  <a:hlinkClick r:id="rId3" action="ppaction://hlinksldjump"/>
              </a:rPr>
              <a:t>3 слайд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9248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6 конкурс – блюда из картошки</a:t>
            </a:r>
            <a:endParaRPr lang="ru-RU" sz="3600" b="1" dirty="0"/>
          </a:p>
        </p:txBody>
      </p:sp>
      <p:sp>
        <p:nvSpPr>
          <p:cNvPr id="28675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429625" cy="4873625"/>
          </a:xfrm>
        </p:spPr>
        <p:txBody>
          <a:bodyPr/>
          <a:lstStyle/>
          <a:p>
            <a:pPr eaLnBrk="1" hangingPunct="1">
              <a:buNone/>
            </a:pPr>
            <a:r>
              <a:rPr lang="ru-RU" sz="3200" b="1" dirty="0" smtClean="0"/>
              <a:t>   Кто больше знает вкусных блюд, которые можно приготовить из картошки?</a:t>
            </a:r>
            <a:endParaRPr lang="ru-RU" sz="3200" dirty="0" smtClean="0"/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7786687" y="6488113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  <a:hlinkClick r:id="rId3" action="ppaction://hlinksldjump"/>
              </a:rPr>
              <a:t>3 слайд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11266" name="Picture 2" descr="http://supercook.ru/decoration/images-decoration/tortilya-kartoshka-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714752"/>
            <a:ext cx="2857520" cy="25336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68" name="Picture 4" descr="http://supercook.ru/decoration/images-decoration/kart-bekon-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714752"/>
            <a:ext cx="3738487" cy="2476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57166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  </a:t>
            </a:r>
            <a:r>
              <a:rPr lang="ru-RU" sz="4000" dirty="0" smtClean="0"/>
              <a:t>Цель: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7786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Развитие творческих способностей  </a:t>
            </a:r>
          </a:p>
          <a:p>
            <a:pPr marL="342900" indent="-342900">
              <a:buFont typeface="+mj-lt"/>
              <a:buAutoNum type="arabicPeriod"/>
            </a:pP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Развитие навыков культуры организации  свободного времени </a:t>
            </a:r>
          </a:p>
          <a:p>
            <a:pPr marL="342900" indent="-342900">
              <a:buFont typeface="+mj-lt"/>
              <a:buAutoNum type="arabicPeriod"/>
            </a:pP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Сплочение коллектива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7467600" cy="8683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Поздравительная пауза 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1"/>
          </p:nvPr>
        </p:nvSpPr>
        <p:spPr>
          <a:xfrm>
            <a:off x="3428992" y="1142984"/>
            <a:ext cx="5500687" cy="4286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</a:t>
            </a:r>
            <a:r>
              <a:rPr lang="ru-RU" sz="2800" dirty="0" smtClean="0"/>
              <a:t>Не судите слишком строго. </a:t>
            </a:r>
            <a:br>
              <a:rPr lang="ru-RU" sz="2800" dirty="0" smtClean="0"/>
            </a:br>
            <a:r>
              <a:rPr lang="ru-RU" sz="2800" dirty="0" smtClean="0"/>
              <a:t>Уж такие мы, как есть, </a:t>
            </a:r>
            <a:br>
              <a:rPr lang="ru-RU" sz="2800" dirty="0" smtClean="0"/>
            </a:br>
            <a:r>
              <a:rPr lang="ru-RU" sz="2800" dirty="0" smtClean="0"/>
              <a:t>Вас сегодня очень мало, </a:t>
            </a:r>
            <a:br>
              <a:rPr lang="ru-RU" sz="2800" dirty="0" smtClean="0"/>
            </a:br>
            <a:r>
              <a:rPr lang="ru-RU" sz="2800" dirty="0" smtClean="0"/>
              <a:t>Нас…десять или шесть. </a:t>
            </a:r>
            <a:br>
              <a:rPr lang="ru-RU" sz="2800" dirty="0" smtClean="0"/>
            </a:br>
            <a:endParaRPr lang="ru-RU" sz="2000" dirty="0" smtClean="0"/>
          </a:p>
        </p:txBody>
      </p:sp>
      <p:pic>
        <p:nvPicPr>
          <p:cNvPr id="4" name="Рисунок 3" descr="D:\Фото\ФОТО Январь\SDC1038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3286148" cy="2571768"/>
          </a:xfrm>
          <a:prstGeom prst="cloud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 descr="D:\Фото\ФОТО Январь\SDC1038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57628"/>
            <a:ext cx="3714776" cy="2714644"/>
          </a:xfrm>
          <a:prstGeom prst="cloud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Фото\SDC1008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3286124"/>
            <a:ext cx="2581275" cy="2886075"/>
          </a:xfrm>
          <a:prstGeom prst="ellipse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Фото\SDC1009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0" y="3429000"/>
            <a:ext cx="2357454" cy="2714644"/>
          </a:xfrm>
          <a:prstGeom prst="plaque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7929563" y="6488112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  <a:hlinkClick r:id="rId7" action="ppaction://hlinksldjump"/>
              </a:rPr>
              <a:t>2 слайд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7 конкурс - интеллектуалы</a:t>
            </a:r>
            <a:endParaRPr lang="ru-RU" sz="3600" b="1" dirty="0"/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15404" cy="4873625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 smtClean="0"/>
              <a:t>   </a:t>
            </a:r>
            <a:r>
              <a:rPr lang="ru-RU" sz="2800" b="1" dirty="0" smtClean="0"/>
              <a:t>Из предложенных рифм придумать стихи: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</a:t>
            </a:r>
            <a:r>
              <a:rPr lang="ru-RU" sz="4000" dirty="0" smtClean="0">
                <a:solidFill>
                  <a:srgbClr val="FF0000"/>
                </a:solidFill>
              </a:rPr>
              <a:t>прическа — расческа,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 глаз — алмаз,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 бровь — кровь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0724" name="Рисунок 3" descr="H:\Флэшка\DSC000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57563"/>
            <a:ext cx="38004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8072437" y="6488112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  <a:hlinkClick r:id="rId4" action="ppaction://hlinksldjump"/>
              </a:rPr>
              <a:t>3 слайд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8 конкурс - комплимент </a:t>
            </a:r>
            <a:endParaRPr lang="ru-RU" sz="3600" b="1" dirty="0"/>
          </a:p>
        </p:txBody>
      </p:sp>
      <p:pic>
        <p:nvPicPr>
          <p:cNvPr id="4" name="Содержимое 3" descr="H:\P1010586.JPG"/>
          <p:cNvPicPr>
            <a:picLocks noGrp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00166" y="2214554"/>
            <a:ext cx="5643602" cy="3214710"/>
          </a:xfrm>
          <a:prstGeom prst="hexagon">
            <a:avLst/>
          </a:prstGeom>
          <a:ln>
            <a:solidFill>
              <a:srgbClr val="7030A0"/>
            </a:solidFill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8001000" y="6488112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  <a:hlinkClick r:id="rId4" action="ppaction://hlinksldjump"/>
              </a:rPr>
              <a:t>3 слайд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Поздравительная пауза 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"/>
          </p:nvPr>
        </p:nvSpPr>
        <p:spPr>
          <a:xfrm>
            <a:off x="4857750" y="1600200"/>
            <a:ext cx="4000500" cy="43291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  Может, мы не достучались </a:t>
            </a:r>
            <a:br>
              <a:rPr lang="ru-RU" sz="2800" dirty="0" smtClean="0"/>
            </a:br>
            <a:r>
              <a:rPr lang="ru-RU" sz="2800" dirty="0" smtClean="0"/>
              <a:t>До сердец сидящих тут. </a:t>
            </a:r>
            <a:br>
              <a:rPr lang="ru-RU" sz="2800" dirty="0" smtClean="0"/>
            </a:br>
            <a:r>
              <a:rPr lang="ru-RU" sz="2800" dirty="0" smtClean="0"/>
              <a:t>Мы старались, мы старались, </a:t>
            </a:r>
            <a:br>
              <a:rPr lang="ru-RU" sz="2800" dirty="0" smtClean="0"/>
            </a:br>
            <a:r>
              <a:rPr lang="ru-RU" sz="2800" dirty="0" smtClean="0"/>
              <a:t>Уложились в пять минут. 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Рисунок 3" descr="C:\Documents and Settings\Admin\Рабочий стол\Школа\SDC1021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85926"/>
            <a:ext cx="4786346" cy="3714776"/>
          </a:xfrm>
          <a:prstGeom prst="decagon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858125" y="648811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  <a:hlinkClick r:id="rId4" action="ppaction://hlinksldjump"/>
              </a:rPr>
              <a:t>2 слайд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9 конкурс - нос</a:t>
            </a:r>
            <a:endParaRPr lang="ru-RU" sz="4000" b="1" dirty="0"/>
          </a:p>
        </p:txBody>
      </p:sp>
      <p:sp>
        <p:nvSpPr>
          <p:cNvPr id="33795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186738" cy="4873625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 </a:t>
            </a:r>
            <a:r>
              <a:rPr lang="ru-RU" sz="3200" dirty="0" smtClean="0"/>
              <a:t>С завязанными глазами определить вещество по запаху </a:t>
            </a:r>
            <a:endParaRPr lang="ru-RU" dirty="0" smtClean="0"/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7929562" y="6488112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  <a:hlinkClick r:id="rId3" action="ppaction://hlinksldjump"/>
              </a:rPr>
              <a:t>3 слайд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2051" name="Picture 3" descr="C:\Documents and Settings\Любовь\Рабочий стол\апельсин_en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83250">
            <a:off x="3252159" y="2631355"/>
            <a:ext cx="2902158" cy="2627302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2052" name="Picture 4" descr="C:\Documents and Settings\Любовь\Рабочий стол\800px-Water_melo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295759">
            <a:off x="285720" y="2643182"/>
            <a:ext cx="2786082" cy="244398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2050" name="Picture 2" descr="C:\Documents and Settings\Любовь\Рабочий стол\mzl.gvihnrmz.320x480-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66427">
            <a:off x="6275972" y="2472285"/>
            <a:ext cx="2729324" cy="2476131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10 конкурс - уши</a:t>
            </a:r>
            <a:endParaRPr lang="ru-RU" sz="4400" dirty="0"/>
          </a:p>
        </p:txBody>
      </p:sp>
      <p:sp>
        <p:nvSpPr>
          <p:cNvPr id="3481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None/>
            </a:pPr>
            <a:r>
              <a:rPr lang="ru-RU" sz="3200" dirty="0" smtClean="0"/>
              <a:t>Определить происхождение звуков </a:t>
            </a:r>
          </a:p>
        </p:txBody>
      </p:sp>
      <p:pic>
        <p:nvPicPr>
          <p:cNvPr id="4" name="Рисунок 3" descr="C:\Documents and Settings\Admin\Мои документы\9 класс фото\SDC1062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286124"/>
            <a:ext cx="3943350" cy="2957513"/>
          </a:xfrm>
          <a:prstGeom prst="cloud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9 класс фото\SL37073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643182"/>
            <a:ext cx="3873500" cy="2905125"/>
          </a:xfrm>
          <a:prstGeom prst="cloud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8000969" y="5929330"/>
            <a:ext cx="114303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itchFamily="18" charset="0"/>
                <a:hlinkClick r:id="rId5" action="ppaction://hlinksldjump"/>
              </a:rPr>
              <a:t>3 </a:t>
            </a:r>
            <a:r>
              <a:rPr lang="ru-RU" dirty="0">
                <a:latin typeface="Century Schoolbook" pitchFamily="18" charset="0"/>
                <a:hlinkClick r:id="rId5" action="ppaction://hlinksldjump"/>
                <a:hlinkMouseOver r:id="" action="ppaction://hlinkshowjump?jump=nextslide"/>
              </a:rPr>
              <a:t>слайд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0992" y="621508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" action="ppaction://noaction">
                  <a:snd r:embed="rId6" name="лист.WAV"/>
                </a:hlinkClick>
              </a:rPr>
              <a:t>2слайд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58116" y="64886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" action="ppaction://noaction">
                  <a:snd r:embed="rId7" name="шаги.WAV"/>
                </a:hlinkClick>
              </a:rPr>
              <a:t>  2 слайд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Поздравительная пауза 7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600200"/>
            <a:ext cx="8358187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</a:t>
            </a:r>
            <a:r>
              <a:rPr lang="ru-RU" sz="2800" smtClean="0"/>
              <a:t>Закругляемся, прощайте, </a:t>
            </a:r>
            <a:br>
              <a:rPr lang="ru-RU" sz="2800" smtClean="0"/>
            </a:br>
            <a:r>
              <a:rPr lang="ru-RU" sz="2800" smtClean="0"/>
              <a:t>На занятия пора. </a:t>
            </a:r>
            <a:br>
              <a:rPr lang="ru-RU" sz="2800" smtClean="0"/>
            </a:br>
            <a:r>
              <a:rPr lang="ru-RU" sz="2800" smtClean="0"/>
              <a:t>Улыбайтесь, улыбайтесь, </a:t>
            </a:r>
            <a:br>
              <a:rPr lang="ru-RU" sz="2800" smtClean="0"/>
            </a:br>
            <a:r>
              <a:rPr lang="ru-RU" sz="2800" smtClean="0"/>
              <a:t>Мы желаем вам добра.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" name="Рисунок 4" descr="D:\Фото\ФОТО Январь\SDC1038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1428736"/>
            <a:ext cx="2571768" cy="2000264"/>
          </a:xfrm>
          <a:prstGeom prst="hexagon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Школа\SDC1019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0842" y="3429000"/>
            <a:ext cx="2443158" cy="2428892"/>
          </a:xfrm>
          <a:prstGeom prst="cloud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Школа\SDC1019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00438"/>
            <a:ext cx="2214578" cy="2571768"/>
          </a:xfrm>
          <a:prstGeom prst="cloud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Школа\SDC1019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71670" y="4143380"/>
            <a:ext cx="2071702" cy="2500330"/>
          </a:xfrm>
          <a:prstGeom prst="hexagon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Школа\SDC10207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4271955"/>
            <a:ext cx="2552707" cy="2586045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Школа\SDC10183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57752" y="1357298"/>
            <a:ext cx="1033467" cy="28872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Box 10"/>
          <p:cNvSpPr txBox="1">
            <a:spLocks noChangeArrowheads="1"/>
          </p:cNvSpPr>
          <p:nvPr/>
        </p:nvSpPr>
        <p:spPr bwMode="auto">
          <a:xfrm>
            <a:off x="7929562" y="6488112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  <a:hlinkClick r:id="rId9" action="ppaction://hlinksldjump"/>
              </a:rPr>
              <a:t>2 слайд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7929618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11 конкурс – знаешь ли ты своих одноклассников</a:t>
            </a:r>
            <a:endParaRPr lang="ru-RU" sz="3200" b="1" dirty="0"/>
          </a:p>
        </p:txBody>
      </p:sp>
      <p:sp>
        <p:nvSpPr>
          <p:cNvPr id="3686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63" cy="4873625"/>
          </a:xfrm>
        </p:spPr>
        <p:txBody>
          <a:bodyPr/>
          <a:lstStyle/>
          <a:p>
            <a:pPr eaLnBrk="1" hangingPunct="1">
              <a:buNone/>
            </a:pPr>
            <a:r>
              <a:rPr lang="ru-RU" sz="3200" b="1" dirty="0" smtClean="0"/>
              <a:t>Любимые цветы </a:t>
            </a:r>
            <a:r>
              <a:rPr lang="ru-RU" sz="3200" b="1" dirty="0" err="1" smtClean="0"/>
              <a:t>Николенко</a:t>
            </a:r>
            <a:r>
              <a:rPr lang="ru-RU" sz="3200" b="1" dirty="0" smtClean="0"/>
              <a:t> М.</a:t>
            </a:r>
            <a:endParaRPr lang="ru-RU" sz="3200" dirty="0" smtClean="0"/>
          </a:p>
          <a:p>
            <a:pPr eaLnBrk="1" hangingPunct="1">
              <a:buNone/>
            </a:pPr>
            <a:r>
              <a:rPr lang="ru-RU" sz="3200" b="1" dirty="0" smtClean="0"/>
              <a:t>День рождения </a:t>
            </a:r>
            <a:r>
              <a:rPr lang="ru-RU" sz="3200" b="1" dirty="0" err="1" smtClean="0"/>
              <a:t>Боровихиной</a:t>
            </a:r>
            <a:r>
              <a:rPr lang="ru-RU" sz="3200" b="1" dirty="0" smtClean="0"/>
              <a:t> О.</a:t>
            </a:r>
            <a:endParaRPr lang="ru-RU" sz="3200" dirty="0" smtClean="0"/>
          </a:p>
          <a:p>
            <a:pPr eaLnBrk="1" hangingPunct="1">
              <a:buNone/>
            </a:pPr>
            <a:r>
              <a:rPr lang="ru-RU" sz="3200" b="1" dirty="0" smtClean="0"/>
              <a:t>Любимое блюдо Горбенко А.</a:t>
            </a:r>
            <a:endParaRPr lang="ru-RU" sz="3200" dirty="0" smtClean="0"/>
          </a:p>
          <a:p>
            <a:pPr eaLnBrk="1" hangingPunct="1">
              <a:buNone/>
            </a:pPr>
            <a:r>
              <a:rPr lang="ru-RU" sz="3200" b="1" dirty="0" smtClean="0"/>
              <a:t>Любимое время года </a:t>
            </a:r>
            <a:r>
              <a:rPr lang="ru-RU" sz="3200" b="1" dirty="0" err="1" smtClean="0"/>
              <a:t>Косихиной</a:t>
            </a:r>
            <a:r>
              <a:rPr lang="ru-RU" sz="3200" b="1" dirty="0" smtClean="0"/>
              <a:t> А.</a:t>
            </a:r>
            <a:endParaRPr lang="ru-RU" sz="3200" dirty="0" smtClean="0"/>
          </a:p>
          <a:p>
            <a:pPr eaLnBrk="1" hangingPunct="1">
              <a:buNone/>
            </a:pPr>
            <a:r>
              <a:rPr lang="ru-RU" sz="3200" b="1" dirty="0" smtClean="0"/>
              <a:t>Любимая песня Орловой Ю.</a:t>
            </a:r>
            <a:endParaRPr lang="ru-RU" sz="3200" dirty="0" smtClean="0"/>
          </a:p>
          <a:p>
            <a:pPr eaLnBrk="1" hangingPunct="1">
              <a:buNone/>
            </a:pPr>
            <a:r>
              <a:rPr lang="ru-RU" sz="3200" b="1" dirty="0" smtClean="0"/>
              <a:t>Любимый цвет Толстовой Н.</a:t>
            </a:r>
            <a:endParaRPr lang="ru-RU" sz="3200" dirty="0" smtClean="0"/>
          </a:p>
          <a:p>
            <a:pPr eaLnBrk="1" hangingPunct="1">
              <a:buNone/>
            </a:pPr>
            <a:r>
              <a:rPr lang="ru-RU" sz="3200" b="1" dirty="0" smtClean="0"/>
              <a:t>Любимый предмет Мещеряковой А.</a:t>
            </a:r>
            <a:endParaRPr lang="ru-RU" sz="3200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7858125" y="648811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  <a:hlinkClick r:id="rId3" action="ppaction://hlinksldjump"/>
              </a:rPr>
              <a:t>3 слайд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0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57158" y="1500174"/>
            <a:ext cx="8572500" cy="328614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i="1" dirty="0" smtClean="0"/>
              <a:t>Пусть в делах всегда и всюду</a:t>
            </a:r>
            <a:br>
              <a:rPr lang="ru-RU" sz="4000" i="1" dirty="0" smtClean="0"/>
            </a:br>
            <a:r>
              <a:rPr lang="ru-RU" sz="4000" i="1" dirty="0" smtClean="0"/>
              <a:t>Вам сопутствует успех!</a:t>
            </a:r>
            <a:br>
              <a:rPr lang="ru-RU" sz="4000" i="1" dirty="0" smtClean="0"/>
            </a:br>
            <a:r>
              <a:rPr lang="ru-RU" sz="4000" i="1" dirty="0" smtClean="0"/>
              <a:t>И сегодня, в праздник светлый,</a:t>
            </a:r>
            <a:br>
              <a:rPr lang="ru-RU" sz="4000" i="1" dirty="0" smtClean="0"/>
            </a:br>
            <a:r>
              <a:rPr lang="ru-RU" sz="4000" i="1" dirty="0" smtClean="0"/>
              <a:t>Будьте Вы счастливей всех!</a:t>
            </a:r>
            <a:endParaRPr lang="ru-RU" sz="4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8001000" y="6488112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  <a:hlinkClick r:id="rId3" action="ppaction://hlinksldjump"/>
              </a:rPr>
              <a:t>2 слайд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8001024" y="6215082"/>
            <a:ext cx="114297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itchFamily="18" charset="0"/>
                <a:hlinkClick r:id="rId4" action="ppaction://hlinksldjump"/>
              </a:rPr>
              <a:t>1 слайд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785926"/>
            <a:ext cx="678661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Внимание!!!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3114668" cy="1143000"/>
          </a:xfrm>
        </p:spPr>
        <p:txBody>
          <a:bodyPr>
            <a:norm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Содержание 1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4429156" cy="521495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dirty="0" smtClean="0">
                <a:hlinkClick r:id="rId3" action="ppaction://hlinksldjump">
                  <a:snd r:embed="rId4" name="пауза1.WAV"/>
                </a:hlinkClick>
              </a:rPr>
              <a:t>Поздравительная пауза 1</a:t>
            </a:r>
            <a:endParaRPr lang="ru-RU" dirty="0" smtClean="0"/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dirty="0" smtClean="0">
                <a:hlinkClick r:id="rId5" action="ppaction://hlinksldjump">
                  <a:snd r:embed="rId6" name="пауза2.WAV"/>
                </a:hlinkClick>
              </a:rPr>
              <a:t>Поздравительная пауза 2</a:t>
            </a:r>
            <a:endParaRPr lang="ru-RU" dirty="0" smtClean="0"/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dirty="0" smtClean="0">
                <a:hlinkClick r:id="rId7" action="ppaction://hlinksldjump">
                  <a:snd r:embed="rId8" name="пауза3.WAV"/>
                </a:hlinkClick>
              </a:rPr>
              <a:t>Поздравительная пауза 3</a:t>
            </a:r>
            <a:endParaRPr lang="ru-RU" dirty="0" smtClean="0"/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dirty="0" smtClean="0">
                <a:hlinkClick r:id="rId9" action="ppaction://hlinksldjump">
                  <a:snd r:embed="rId10" name="пауза4.WAV"/>
                </a:hlinkClick>
              </a:rPr>
              <a:t>Поздравительная пауза 4</a:t>
            </a:r>
            <a:endParaRPr lang="ru-RU" dirty="0" smtClean="0"/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dirty="0" smtClean="0">
                <a:hlinkClick r:id="rId11" action="ppaction://hlinksldjump">
                  <a:snd r:embed="rId12" name="пауза5.WAV"/>
                </a:hlinkClick>
              </a:rPr>
              <a:t>Поздравительная пауза 5</a:t>
            </a:r>
            <a:endParaRPr lang="ru-RU" dirty="0" smtClean="0"/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dirty="0" smtClean="0">
                <a:hlinkClick r:id="rId13" action="ppaction://hlinksldjump">
                  <a:snd r:embed="rId14" name="пауза6.WAV"/>
                </a:hlinkClick>
              </a:rPr>
              <a:t>Поздравительная пауза 6</a:t>
            </a:r>
            <a:endParaRPr lang="ru-RU" dirty="0" smtClean="0"/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dirty="0" smtClean="0">
                <a:hlinkClick r:id="rId15" action="ppaction://hlinksldjump">
                  <a:snd r:embed="rId16" name="пауза7.WAV"/>
                </a:hlinkClick>
              </a:rPr>
              <a:t>Поздравительная пауза 7</a:t>
            </a:r>
            <a:endParaRPr lang="ru-RU" dirty="0" smtClean="0"/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dirty="0" smtClean="0">
                <a:hlinkClick r:id="rId17" action="ppaction://hlinksldjump">
                  <a:snd r:embed="rId18" name="пауза8.WAV"/>
                </a:hlinkClick>
              </a:rPr>
              <a:t>Поздравительная пауза 8</a:t>
            </a:r>
            <a:endParaRPr lang="ru-RU" dirty="0" smtClean="0"/>
          </a:p>
          <a:p>
            <a:pPr marL="457200" indent="-457200" eaLnBrk="1" hangingPunct="1">
              <a:buFont typeface="Wingdings" pitchFamily="2" charset="2"/>
              <a:buChar char="Ø"/>
            </a:pPr>
            <a:endParaRPr lang="ru-RU" dirty="0" smtClean="0"/>
          </a:p>
          <a:p>
            <a:pPr marL="457200" indent="-457200" eaLnBrk="1" hangingPunct="1">
              <a:buFont typeface="Wingdings" pitchFamily="2" charset="2"/>
              <a:buChar char="Ø"/>
            </a:pPr>
            <a:endParaRPr lang="ru-RU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500530" y="1500174"/>
            <a:ext cx="4643470" cy="460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9" action="ppaction://hlinksldjump"/>
              </a:rPr>
              <a:t> Перебрать крупу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0" action="ppaction://hlinksldjump"/>
              </a:rPr>
              <a:t> Домашние дела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1" action="ppaction://hlinksldjump"/>
              </a:rPr>
              <a:t> Модели одежды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2" action="ppaction://hlinksldjump"/>
              </a:rPr>
              <a:t> Вопросы рыцарям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3" action="ppaction://hlinksldjump"/>
              </a:rPr>
              <a:t> Узнай профессию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4" action="ppaction://hlinksldjump"/>
              </a:rPr>
              <a:t> Блюда из картофеля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5" action="ppaction://hlinksldjump"/>
              </a:rPr>
              <a:t> Интеллектуалы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6" action="ppaction://hlinksldjump"/>
              </a:rPr>
              <a:t> Комплименты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7" action="ppaction://hlinksldjump"/>
              </a:rPr>
              <a:t> Нос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8" action="ppaction://hlinksldjump">
                  <a:snd r:embed="rId29" name="вода.WAV"/>
                </a:hlinkClick>
              </a:rPr>
              <a:t>Уши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0" action="ppaction://hlinksldjump"/>
              </a:rPr>
              <a:t> Знаешь ли ты своих одноклассников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0" y="428604"/>
            <a:ext cx="3357586" cy="610967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Содержание 2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Поздравительная пауза 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1600200"/>
            <a:ext cx="4000500" cy="4873625"/>
          </a:xfrm>
        </p:spPr>
        <p:txBody>
          <a:bodyPr/>
          <a:lstStyle/>
          <a:p>
            <a:pPr eaLnBrk="1" hangingPunct="1">
              <a:buNone/>
            </a:pPr>
            <a:r>
              <a:rPr lang="ru-RU" sz="3200" dirty="0" smtClean="0"/>
              <a:t>  Я волнуюсь, будто в первый раз. </a:t>
            </a:r>
            <a:br>
              <a:rPr lang="ru-RU" sz="3200" dirty="0" smtClean="0"/>
            </a:br>
            <a:r>
              <a:rPr lang="ru-RU" sz="3200" dirty="0" smtClean="0"/>
              <a:t>Потому что я стихи пишу для вас. </a:t>
            </a:r>
            <a:br>
              <a:rPr lang="ru-RU" sz="3200" dirty="0" smtClean="0"/>
            </a:br>
            <a:r>
              <a:rPr lang="ru-RU" sz="3200" dirty="0" smtClean="0"/>
              <a:t>В женский день для вас, для вас, для вас, милые девчата</a:t>
            </a:r>
            <a:r>
              <a:rPr lang="ru-RU" sz="28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Рисунок 3" descr="D:\Фото\ФОТО Январь\SDC1033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57298"/>
            <a:ext cx="4000528" cy="5072098"/>
          </a:xfrm>
          <a:prstGeom prst="cloud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7858125" y="6429375"/>
            <a:ext cx="1285875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hlinkClick r:id="rId4" action="ppaction://hlinksldjump"/>
              </a:rPr>
              <a:t>2 слайд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1 конкурс</a:t>
            </a:r>
            <a:endParaRPr lang="ru-RU" sz="4400" b="1" dirty="0"/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None/>
            </a:pPr>
            <a:r>
              <a:rPr lang="ru-RU" sz="4000" dirty="0" smtClean="0"/>
              <a:t>            Перебрать крупу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8072410" y="6488113"/>
            <a:ext cx="107159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itchFamily="18" charset="0"/>
                <a:hlinkClick r:id="rId3" action="ppaction://hlinksldjump"/>
              </a:rPr>
              <a:t>3 слайд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3078" name="Picture 6" descr="C:\Documents and Settings\Любовь\Рабочий стол\JPG_w0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857496"/>
            <a:ext cx="3818892" cy="28575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3079" name="Picture 7" descr="C:\Documents and Settings\Любовь\Рабочий стол\p83_dsc0508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500306"/>
            <a:ext cx="4412460" cy="3302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Поздравительная пауза 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4214813" y="1600200"/>
            <a:ext cx="4500562" cy="4873625"/>
          </a:xfrm>
        </p:spPr>
        <p:txBody>
          <a:bodyPr/>
          <a:lstStyle/>
          <a:p>
            <a:pPr eaLnBrk="1" hangingPunct="1">
              <a:buNone/>
            </a:pPr>
            <a:r>
              <a:rPr lang="ru-RU" sz="3200" dirty="0" smtClean="0"/>
              <a:t>Посмотрите, мы чуть-чуть принарядились. </a:t>
            </a:r>
            <a:br>
              <a:rPr lang="ru-RU" sz="3200" dirty="0" smtClean="0"/>
            </a:br>
            <a:r>
              <a:rPr lang="ru-RU" sz="3200" dirty="0" smtClean="0"/>
              <a:t>Всё для вас, вы это сможете понять. </a:t>
            </a:r>
            <a:br>
              <a:rPr lang="ru-RU" sz="3200" dirty="0" smtClean="0"/>
            </a:br>
            <a:r>
              <a:rPr lang="ru-RU" sz="3200" dirty="0" smtClean="0"/>
              <a:t>Мы сегодня и в автобус не садились, </a:t>
            </a:r>
            <a:br>
              <a:rPr lang="ru-RU" sz="3200" dirty="0" smtClean="0"/>
            </a:br>
            <a:r>
              <a:rPr lang="ru-RU" sz="3200" dirty="0" smtClean="0"/>
              <a:t>Чтобы брюки и рубашки не помять.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Рисунок 3" descr="D:\Фото\от кости\Фото18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71612"/>
            <a:ext cx="3857652" cy="4000528"/>
          </a:xfrm>
          <a:prstGeom prst="plaque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8072438" y="6488112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  <a:hlinkClick r:id="rId4" action="ppaction://hlinksldjump"/>
              </a:rPr>
              <a:t>2 слайд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2 конкурс – домашние дела</a:t>
            </a:r>
            <a:endParaRPr lang="ru-RU" sz="3600" b="1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7467600" cy="4873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dirty="0" smtClean="0"/>
              <a:t>Экскурсия по кухне</a:t>
            </a:r>
          </a:p>
        </p:txBody>
      </p:sp>
      <p:pic>
        <p:nvPicPr>
          <p:cNvPr id="1028" name="Picture 4" descr="C:\Documents and Settings\Любовь\Рабочий стол\kitche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2500306"/>
            <a:ext cx="372690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Любовь\Рабочий стол\0_661a5_5129fffa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43182"/>
            <a:ext cx="2928926" cy="2071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Documents and Settings\Любовь\Рабочий стол\0_661a1_83f5f969_X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53531">
            <a:off x="6140098" y="3391117"/>
            <a:ext cx="292892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00063" y="357188"/>
            <a:ext cx="8143875" cy="5572125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1. Сорт посуды, разрисованной узорами   только синего цвета </a:t>
            </a:r>
          </a:p>
          <a:p>
            <a:pPr eaLnBrk="1" hangingPunct="1">
              <a:buNone/>
            </a:pPr>
            <a:r>
              <a:rPr lang="ru-RU" sz="2800" dirty="0" smtClean="0"/>
              <a:t>2. Самый благородный сорт стекла </a:t>
            </a:r>
          </a:p>
          <a:p>
            <a:pPr eaLnBrk="1" hangingPunct="1">
              <a:buNone/>
            </a:pPr>
            <a:r>
              <a:rPr lang="ru-RU" sz="2800" dirty="0" smtClean="0"/>
              <a:t>3. Сосуд, предназначенный для того, чтобы в него ставили цветы </a:t>
            </a:r>
          </a:p>
          <a:p>
            <a:pPr eaLnBrk="1" hangingPunct="1">
              <a:buNone/>
            </a:pPr>
            <a:r>
              <a:rPr lang="ru-RU" sz="2800" dirty="0" smtClean="0"/>
              <a:t>4. Бумажные или льняные квадратики для вытирания рук и губ после еды</a:t>
            </a:r>
          </a:p>
          <a:p>
            <a:pPr eaLnBrk="1" hangingPunct="1">
              <a:buNone/>
            </a:pPr>
            <a:r>
              <a:rPr lang="ru-RU" sz="2800" dirty="0" smtClean="0"/>
              <a:t>5. Набор посуды для чая, кофе или обеда</a:t>
            </a:r>
          </a:p>
          <a:p>
            <a:pPr eaLnBrk="1" hangingPunct="1">
              <a:buNone/>
            </a:pPr>
            <a:r>
              <a:rPr lang="ru-RU" sz="2800" dirty="0" smtClean="0"/>
              <a:t>6. Плоская подставка, на которую ставят сразу много посуды, чтобы подать ее к столу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темки\powerpoint-2007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071563" y="714375"/>
            <a:ext cx="7467600" cy="4873625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7. Бывает кухонным, бывает и пиратским. </a:t>
            </a:r>
          </a:p>
          <a:p>
            <a:pPr eaLnBrk="1" hangingPunct="1">
              <a:buNone/>
            </a:pPr>
            <a:r>
              <a:rPr lang="ru-RU" sz="2800" dirty="0" smtClean="0"/>
              <a:t>8. Посуда для соли </a:t>
            </a:r>
          </a:p>
          <a:p>
            <a:pPr eaLnBrk="1" hangingPunct="1">
              <a:buNone/>
            </a:pPr>
            <a:r>
              <a:rPr lang="ru-RU" sz="2800" dirty="0" smtClean="0"/>
              <a:t>9. Салфетка, которую постилают на стол</a:t>
            </a:r>
          </a:p>
        </p:txBody>
      </p:sp>
      <p:pic>
        <p:nvPicPr>
          <p:cNvPr id="4" name="Рисунок 3" descr="D:\Фото\от кости\Фото06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857496"/>
            <a:ext cx="4276725" cy="3208045"/>
          </a:xfrm>
          <a:prstGeom prst="ellipse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677</Words>
  <Application>Microsoft Office PowerPoint</Application>
  <PresentationFormat>Экран (4:3)</PresentationFormat>
  <Paragraphs>138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Конкурсно-развлекательная программа</vt:lpstr>
      <vt:lpstr>Слайд 2</vt:lpstr>
      <vt:lpstr>Содержание 1  </vt:lpstr>
      <vt:lpstr>Поздравительная пауза 1</vt:lpstr>
      <vt:lpstr>1 конкурс</vt:lpstr>
      <vt:lpstr>Поздравительная пауза 2</vt:lpstr>
      <vt:lpstr>2 конкурс – домашние дела</vt:lpstr>
      <vt:lpstr>Слайд 8</vt:lpstr>
      <vt:lpstr>Слайд 9</vt:lpstr>
      <vt:lpstr>Проверим себя</vt:lpstr>
      <vt:lpstr>Поздравительная пауза 3</vt:lpstr>
      <vt:lpstr>3 конкурс – модели одежды</vt:lpstr>
      <vt:lpstr>4. Вопросы рыцарям</vt:lpstr>
      <vt:lpstr>Слайд 14</vt:lpstr>
      <vt:lpstr>Слайд 15</vt:lpstr>
      <vt:lpstr>Ответы</vt:lpstr>
      <vt:lpstr>Поздравительная пауза 4</vt:lpstr>
      <vt:lpstr>5 конкурс – «Узнай профессию»</vt:lpstr>
      <vt:lpstr>6 конкурс – блюда из картошки</vt:lpstr>
      <vt:lpstr>Поздравительная пауза 5</vt:lpstr>
      <vt:lpstr>7 конкурс - интеллектуалы</vt:lpstr>
      <vt:lpstr>8 конкурс - комплимент </vt:lpstr>
      <vt:lpstr>Поздравительная пауза 6</vt:lpstr>
      <vt:lpstr>9 конкурс - нос</vt:lpstr>
      <vt:lpstr>10 конкурс - уши</vt:lpstr>
      <vt:lpstr>Поздравительная пауза 7</vt:lpstr>
      <vt:lpstr>11 конкурс – знаешь ли ты своих одноклассников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Конкурсно-развлекательная программа</dc:title>
  <dc:creator>Admin</dc:creator>
  <cp:lastModifiedBy>Admin</cp:lastModifiedBy>
  <cp:revision>116</cp:revision>
  <dcterms:created xsi:type="dcterms:W3CDTF">2010-03-09T16:20:20Z</dcterms:created>
  <dcterms:modified xsi:type="dcterms:W3CDTF">2014-07-13T18:25:53Z</dcterms:modified>
</cp:coreProperties>
</file>