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62" r:id="rId9"/>
    <p:sldId id="263" r:id="rId10"/>
    <p:sldId id="264" r:id="rId11"/>
    <p:sldId id="286" r:id="rId12"/>
    <p:sldId id="265" r:id="rId13"/>
    <p:sldId id="266" r:id="rId14"/>
    <p:sldId id="289" r:id="rId15"/>
    <p:sldId id="267" r:id="rId16"/>
    <p:sldId id="268" r:id="rId17"/>
    <p:sldId id="269" r:id="rId18"/>
    <p:sldId id="270" r:id="rId19"/>
    <p:sldId id="292" r:id="rId20"/>
    <p:sldId id="293" r:id="rId21"/>
    <p:sldId id="271" r:id="rId22"/>
    <p:sldId id="272" r:id="rId23"/>
    <p:sldId id="290" r:id="rId24"/>
    <p:sldId id="273" r:id="rId25"/>
    <p:sldId id="274" r:id="rId26"/>
    <p:sldId id="287" r:id="rId27"/>
    <p:sldId id="275" r:id="rId28"/>
    <p:sldId id="276" r:id="rId29"/>
    <p:sldId id="294" r:id="rId30"/>
    <p:sldId id="277" r:id="rId31"/>
    <p:sldId id="278" r:id="rId32"/>
    <p:sldId id="288" r:id="rId33"/>
    <p:sldId id="279" r:id="rId34"/>
    <p:sldId id="280" r:id="rId35"/>
    <p:sldId id="295" r:id="rId36"/>
    <p:sldId id="281" r:id="rId37"/>
    <p:sldId id="282" r:id="rId38"/>
    <p:sldId id="296" r:id="rId39"/>
    <p:sldId id="283" r:id="rId40"/>
    <p:sldId id="284" r:id="rId41"/>
    <p:sldId id="285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486DA2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24" autoAdjust="0"/>
  </p:normalViewPr>
  <p:slideViewPr>
    <p:cSldViewPr>
      <p:cViewPr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5EB7-345C-49BF-A848-206BA227A73A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938E-A63D-4152-872C-12E71B42E6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7B312-34BE-4537-976C-249C1FF8CACD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Бурова Ольга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92337-8C27-4327-B5BD-12FF7DC17E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2337-8C27-4327-B5BD-12FF7DC17E5C}" type="slidenum">
              <a:rPr lang="ru-RU" smtClean="0"/>
              <a:t>36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Бурова Ольга Владимировна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fsdhn ifez iez 6754 fgd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Page </a:t>
            </a:r>
            <a:fld id="{5DE5335C-D7A1-4079-8853-9BF06384A642}" type="slidenum">
              <a:rPr lang="fr-FR" b="1"/>
              <a:pPr/>
              <a:t>‹#›</a:t>
            </a:fld>
            <a:endParaRPr lang="fr-F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Picture 27" descr="nfv gfoj rze765 fj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8313" y="1700809"/>
            <a:ext cx="8207375" cy="442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Verdana" pitchFamily="34" charset="0"/>
              </a:rPr>
              <a:t>ПСИХОЛОГИЧЕСКИЕ ОСОБЕННОСТИ ВОСПРИЯТИЯ ЦВЕТА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</a:rPr>
              <a:t>Презентацию подготовила: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</a:rPr>
              <a:t>Бурова </a:t>
            </a:r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</a:rPr>
              <a:t>Ольга </a:t>
            </a:r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</a:rPr>
              <a:t>Владимировна,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</a:rPr>
              <a:t>у</a:t>
            </a:r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</a:rPr>
              <a:t>читель технологии МБОУ «ООШ №2»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</a:rPr>
              <a:t>Кемеровская область, город Таштагол</a:t>
            </a:r>
            <a:endParaRPr lang="fr-FR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Зеленый цвет</a:t>
            </a:r>
            <a:endParaRPr lang="ru-RU" dirty="0"/>
          </a:p>
        </p:txBody>
      </p:sp>
      <p:pic>
        <p:nvPicPr>
          <p:cNvPr id="5" name="Содержимое 4" descr="1231609232_green-wedding-dress-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4778" y="1600200"/>
            <a:ext cx="3583443" cy="4525963"/>
          </a:xfrm>
        </p:spPr>
      </p:pic>
      <p:pic>
        <p:nvPicPr>
          <p:cNvPr id="6" name="Содержимое 5" descr="green-tudor-dress-girl-costume-8911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8022" y="1600200"/>
            <a:ext cx="361895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  <a:endParaRPr lang="ru-RU" dirty="0"/>
          </a:p>
        </p:txBody>
      </p:sp>
      <p:pic>
        <p:nvPicPr>
          <p:cNvPr id="7" name="Содержимое 6" descr="pu ikvjbbhrdurhy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056784" cy="46805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Красный цвет</a:t>
            </a:r>
            <a:endParaRPr lang="ru-RU" sz="3600" dirty="0"/>
          </a:p>
        </p:txBody>
      </p:sp>
      <p:pic>
        <p:nvPicPr>
          <p:cNvPr id="5" name="Содержимое 4" descr="image1x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2812" y="1600200"/>
            <a:ext cx="3547376" cy="4525963"/>
          </a:xfrm>
        </p:spPr>
      </p:pic>
      <p:pic>
        <p:nvPicPr>
          <p:cNvPr id="6" name="Содержимое 5" descr="1321710353_kirmizi_gelinlik-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197" y="1600200"/>
            <a:ext cx="362460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Красный цвет</a:t>
            </a:r>
            <a:endParaRPr lang="ru-RU" dirty="0"/>
          </a:p>
        </p:txBody>
      </p:sp>
      <p:pic>
        <p:nvPicPr>
          <p:cNvPr id="5" name="Содержимое 4" descr="post-25494-0-67494500-13686967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7056784" cy="561662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</a:p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4" name="Содержимое 3" descr="13262119091126_w1920h1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Розовый</a:t>
            </a:r>
            <a:r>
              <a:rPr lang="ru-RU" sz="3600" dirty="0" smtClean="0"/>
              <a:t> цвет</a:t>
            </a:r>
            <a:endParaRPr lang="ru-RU" sz="3600" dirty="0"/>
          </a:p>
        </p:txBody>
      </p:sp>
      <p:pic>
        <p:nvPicPr>
          <p:cNvPr id="5" name="Содержимое 4" descr="Prom-Dress-0184-Princess-Style-Party-Dress-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3386" y="1600200"/>
            <a:ext cx="2726227" cy="4525963"/>
          </a:xfrm>
        </p:spPr>
      </p:pic>
      <p:pic>
        <p:nvPicPr>
          <p:cNvPr id="6" name="Содержимое 5" descr="71_0da847e9022b0692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2666" y="1600200"/>
            <a:ext cx="296966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Розовый</a:t>
            </a:r>
            <a:r>
              <a:rPr lang="ru-RU" sz="3600" dirty="0" smtClean="0"/>
              <a:t> цвет</a:t>
            </a:r>
            <a:endParaRPr lang="ru-RU" sz="3600" dirty="0"/>
          </a:p>
        </p:txBody>
      </p:sp>
      <p:pic>
        <p:nvPicPr>
          <p:cNvPr id="6" name="Содержимое 5" descr="rozovoe-plate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560840" cy="504055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Фиолетовый цвет</a:t>
            </a:r>
            <a:endParaRPr lang="ru-RU" dirty="0"/>
          </a:p>
        </p:txBody>
      </p:sp>
      <p:pic>
        <p:nvPicPr>
          <p:cNvPr id="7" name="Содержимое 6" descr="big_foto_2006051514592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7932" y="1600200"/>
            <a:ext cx="3617135" cy="4525963"/>
          </a:xfrm>
        </p:spPr>
      </p:pic>
      <p:pic>
        <p:nvPicPr>
          <p:cNvPr id="8" name="Содержимое 7" descr="purple-Hyacinth_ball-Gown-perth-plus-siz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7943" y="1600200"/>
            <a:ext cx="335911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Фиолетовый цвет</a:t>
            </a:r>
            <a:endParaRPr lang="ru-RU" dirty="0"/>
          </a:p>
        </p:txBody>
      </p:sp>
      <p:pic>
        <p:nvPicPr>
          <p:cNvPr id="7" name="Содержимое 6" descr="323471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272808" cy="5400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  <a:endParaRPr lang="ru-RU" dirty="0"/>
          </a:p>
        </p:txBody>
      </p:sp>
      <p:pic>
        <p:nvPicPr>
          <p:cNvPr id="4" name="Содержимое 3" descr="habitacion-sergi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6688132" cy="47811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pic>
        <p:nvPicPr>
          <p:cNvPr id="4" name="Содержимое 3" descr="color-spectr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5656844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  <a:endParaRPr lang="ru-RU" dirty="0"/>
          </a:p>
        </p:txBody>
      </p:sp>
      <p:pic>
        <p:nvPicPr>
          <p:cNvPr id="4" name="Содержимое 3" descr="1265803666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6120680" cy="43924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Оранжевый цвет</a:t>
            </a:r>
            <a:endParaRPr lang="ru-RU" dirty="0"/>
          </a:p>
        </p:txBody>
      </p:sp>
      <p:pic>
        <p:nvPicPr>
          <p:cNvPr id="6" name="Содержимое 5" descr="32353fc6206f80392387f19da1c0aa32f94e7_lg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5315" y="1600200"/>
            <a:ext cx="3622370" cy="4525963"/>
          </a:xfrm>
        </p:spPr>
      </p:pic>
      <p:pic>
        <p:nvPicPr>
          <p:cNvPr id="7" name="Содержимое 6" descr="201204072141jf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896" y="1600200"/>
            <a:ext cx="3619207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Оранжевый цвет</a:t>
            </a:r>
            <a:endParaRPr lang="ru-RU" dirty="0"/>
          </a:p>
        </p:txBody>
      </p:sp>
      <p:pic>
        <p:nvPicPr>
          <p:cNvPr id="5" name="Содержимое 4" descr="db-181843523-thickbox_1818435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9740" y="1600200"/>
            <a:ext cx="3613519" cy="4525963"/>
          </a:xfrm>
        </p:spPr>
      </p:pic>
      <p:pic>
        <p:nvPicPr>
          <p:cNvPr id="6" name="Содержимое 5" descr="f_488b6a46a5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  <a:endParaRPr lang="ru-RU" dirty="0"/>
          </a:p>
        </p:txBody>
      </p:sp>
      <p:pic>
        <p:nvPicPr>
          <p:cNvPr id="4" name="Содержимое 3" descr="oranzhevaya-komnata-foto-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5256584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Желтый цвет</a:t>
            </a:r>
            <a:endParaRPr lang="ru-RU" dirty="0"/>
          </a:p>
        </p:txBody>
      </p:sp>
      <p:pic>
        <p:nvPicPr>
          <p:cNvPr id="5" name="Содержимое 4" descr="foto_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0420" y="1600200"/>
            <a:ext cx="3012160" cy="4525963"/>
          </a:xfrm>
        </p:spPr>
      </p:pic>
      <p:pic>
        <p:nvPicPr>
          <p:cNvPr id="6" name="Содержимое 5" descr="1044_photo_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Желтый цвет</a:t>
            </a:r>
            <a:endParaRPr lang="ru-RU" dirty="0"/>
          </a:p>
        </p:txBody>
      </p:sp>
      <p:pic>
        <p:nvPicPr>
          <p:cNvPr id="5" name="Содержимое 4" descr="4168.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7022" y="1600200"/>
            <a:ext cx="3618956" cy="4525963"/>
          </a:xfrm>
        </p:spPr>
      </p:pic>
      <p:pic>
        <p:nvPicPr>
          <p:cNvPr id="6" name="Содержимое 5" descr="20090915-152939-2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  <a:endParaRPr lang="ru-RU" dirty="0"/>
          </a:p>
        </p:txBody>
      </p:sp>
      <p:pic>
        <p:nvPicPr>
          <p:cNvPr id="8" name="Содержимое 7" descr="716554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5632963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Коричневый цвет</a:t>
            </a:r>
            <a:endParaRPr lang="ru-RU" dirty="0"/>
          </a:p>
        </p:txBody>
      </p:sp>
      <p:pic>
        <p:nvPicPr>
          <p:cNvPr id="5" name="Содержимое 4" descr="g_i_38646_464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672408" cy="4608511"/>
          </a:xfrm>
        </p:spPr>
      </p:pic>
      <p:pic>
        <p:nvPicPr>
          <p:cNvPr id="6" name="Содержимое 5" descr="1215252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8998" y="1600200"/>
            <a:ext cx="3617003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Коричневый цвет</a:t>
            </a:r>
            <a:endParaRPr lang="ru-RU" dirty="0"/>
          </a:p>
        </p:txBody>
      </p:sp>
      <p:pic>
        <p:nvPicPr>
          <p:cNvPr id="5" name="Содержимое 4" descr="1308734159_mother-of-bride-brow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2602" y="1600200"/>
            <a:ext cx="3627795" cy="4525963"/>
          </a:xfrm>
        </p:spPr>
      </p:pic>
      <p:pic>
        <p:nvPicPr>
          <p:cNvPr id="6" name="Содержимое 5" descr="1227957345_52272225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8998" y="1600200"/>
            <a:ext cx="3617003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  <a:endParaRPr lang="ru-RU" dirty="0"/>
          </a:p>
        </p:txBody>
      </p:sp>
      <p:pic>
        <p:nvPicPr>
          <p:cNvPr id="6" name="Содержимое 5" descr="bf978d295c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9875" y="1600200"/>
            <a:ext cx="630424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Ц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вет 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одежды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позволяет 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судить о складе чувств, а покрой – об образе жизни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человека</a:t>
            </a:r>
            <a:r>
              <a:rPr lang="ru-RU" sz="3200" dirty="0" smtClean="0"/>
              <a:t>.                                          Гете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x_3ab528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20056"/>
            <a:ext cx="5794573" cy="480528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Серый цвет</a:t>
            </a:r>
            <a:endParaRPr lang="ru-RU" dirty="0"/>
          </a:p>
        </p:txBody>
      </p:sp>
      <p:pic>
        <p:nvPicPr>
          <p:cNvPr id="5" name="Содержимое 4" descr="181-anastasija-kondratjeva-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8289" y="1600200"/>
            <a:ext cx="3616422" cy="4525963"/>
          </a:xfrm>
        </p:spPr>
      </p:pic>
      <p:pic>
        <p:nvPicPr>
          <p:cNvPr id="6" name="Содержимое 5" descr="11022018262286169_f7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6270" y="1600200"/>
            <a:ext cx="3402459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Серый цвет</a:t>
            </a:r>
            <a:endParaRPr lang="ru-RU" dirty="0"/>
          </a:p>
        </p:txBody>
      </p:sp>
      <p:pic>
        <p:nvPicPr>
          <p:cNvPr id="5" name="Содержимое 4" descr="image1xxl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2812" y="1600200"/>
            <a:ext cx="3547376" cy="4525963"/>
          </a:xfrm>
        </p:spPr>
      </p:pic>
      <p:pic>
        <p:nvPicPr>
          <p:cNvPr id="6" name="Содержимое 5" descr="5124c0e52e11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526" y="1600200"/>
            <a:ext cx="3427948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Цвет в интерьере</a:t>
            </a:r>
            <a:endParaRPr lang="ru-RU" sz="3600" dirty="0"/>
          </a:p>
        </p:txBody>
      </p:sp>
      <p:pic>
        <p:nvPicPr>
          <p:cNvPr id="6" name="Содержимое 5" descr="colo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цвет</a:t>
            </a:r>
            <a:endParaRPr lang="ru-RU" dirty="0"/>
          </a:p>
        </p:txBody>
      </p:sp>
      <p:pic>
        <p:nvPicPr>
          <p:cNvPr id="5" name="Содержимое 4" descr="d__fil___938972300_north_683x1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2396" y="1600200"/>
            <a:ext cx="3628207" cy="4525963"/>
          </a:xfrm>
        </p:spPr>
      </p:pic>
      <p:pic>
        <p:nvPicPr>
          <p:cNvPr id="6" name="Содержимое 5" descr="wpid-274b300776ba0efeefc45e326a5a31c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9342" y="1600200"/>
            <a:ext cx="3016316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цвет</a:t>
            </a:r>
            <a:endParaRPr lang="ru-RU" dirty="0"/>
          </a:p>
        </p:txBody>
      </p:sp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699" y="1600200"/>
            <a:ext cx="6790602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  <a:endParaRPr lang="ru-RU" dirty="0"/>
          </a:p>
        </p:txBody>
      </p:sp>
      <p:pic>
        <p:nvPicPr>
          <p:cNvPr id="4" name="Содержимое 3" descr="12-jap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175" y="1600200"/>
            <a:ext cx="6039650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цвет</a:t>
            </a:r>
            <a:endParaRPr lang="ru-RU" dirty="0"/>
          </a:p>
        </p:txBody>
      </p:sp>
      <p:pic>
        <p:nvPicPr>
          <p:cNvPr id="7" name="Содержимое 6" descr="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1" y="1600200"/>
            <a:ext cx="3312368" cy="4525963"/>
          </a:xfrm>
        </p:spPr>
      </p:pic>
      <p:pic>
        <p:nvPicPr>
          <p:cNvPr id="8" name="Содержимое 7" descr="c8ca4e199fa193391d032dc80ef979c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цвет</a:t>
            </a:r>
            <a:endParaRPr lang="ru-RU" dirty="0"/>
          </a:p>
        </p:txBody>
      </p:sp>
      <p:pic>
        <p:nvPicPr>
          <p:cNvPr id="7" name="Содержимое 6" descr="Küçük-Siyah-Elbise-Modelleri1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362144" cy="4525963"/>
          </a:xfrm>
        </p:spPr>
      </p:pic>
      <p:pic>
        <p:nvPicPr>
          <p:cNvPr id="9" name="Содержимое 8" descr="71912999_afish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4690864" cy="453650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  <a:endParaRPr lang="ru-RU" dirty="0"/>
          </a:p>
        </p:txBody>
      </p:sp>
      <p:pic>
        <p:nvPicPr>
          <p:cNvPr id="7" name="Содержимое 6" descr="chernaya-kuhnya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Содержимое 4" descr="cvet-psi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052736"/>
            <a:ext cx="7704856" cy="53285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Макс 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Лю́шер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родился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 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сентября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1923 (Базель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Швейцария) — швейцарский психолог и разработчик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цветового теста.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endParaRPr lang="ru-RU" sz="3600" dirty="0"/>
          </a:p>
        </p:txBody>
      </p:sp>
      <p:pic>
        <p:nvPicPr>
          <p:cNvPr id="7" name="Содержимое 6" descr="Luescher-2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3545897" cy="4853136"/>
          </a:xfrm>
        </p:spPr>
      </p:pic>
      <p:pic>
        <p:nvPicPr>
          <p:cNvPr id="8" name="Содержимое 7" descr="66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708920"/>
            <a:ext cx="4608512" cy="367240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Будь себе в радость)))</a:t>
            </a:r>
            <a:br>
              <a:rPr lang="ru-RU" sz="3600" dirty="0" smtClean="0"/>
            </a:br>
            <a:r>
              <a:rPr lang="ru-RU" sz="3600" dirty="0" smtClean="0"/>
              <a:t>По жизни играй по своим нотам!!!</a:t>
            </a:r>
            <a:endParaRPr lang="ru-RU" sz="3600" dirty="0"/>
          </a:p>
        </p:txBody>
      </p:sp>
      <p:pic>
        <p:nvPicPr>
          <p:cNvPr id="6" name="Содержимое 5" descr="1355804438_motivatory-pro-zhizn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8136903" cy="506916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Содержимое 3" descr="x_1a4f2f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136904" cy="43204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Восприятие цвета.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7932" y="1600200"/>
            <a:ext cx="3617135" cy="4525963"/>
          </a:xfrm>
        </p:spPr>
      </p:pic>
      <p:pic>
        <p:nvPicPr>
          <p:cNvPr id="6" name="Содержимое 5" descr="he03585bl-l2-jp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565" y="1600200"/>
            <a:ext cx="361986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Синий/</a:t>
            </a:r>
            <a:r>
              <a:rPr lang="ru-RU" sz="3600" dirty="0" err="1" smtClean="0"/>
              <a:t>голубой</a:t>
            </a:r>
            <a:endParaRPr lang="ru-RU" sz="3600" dirty="0"/>
          </a:p>
        </p:txBody>
      </p:sp>
      <p:pic>
        <p:nvPicPr>
          <p:cNvPr id="5" name="Содержимое 4" descr="dollar-11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7933" y="1600200"/>
            <a:ext cx="3400012" cy="4525963"/>
          </a:xfrm>
        </p:spPr>
      </p:pic>
      <p:pic>
        <p:nvPicPr>
          <p:cNvPr id="7" name="Содержимое 6" descr="blu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00200"/>
            <a:ext cx="34507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интерьере</a:t>
            </a:r>
            <a:endParaRPr lang="ru-RU" dirty="0"/>
          </a:p>
        </p:txBody>
      </p:sp>
      <p:pic>
        <p:nvPicPr>
          <p:cNvPr id="4" name="Содержимое 3" descr="г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150" y="1724819"/>
            <a:ext cx="6743700" cy="42767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Бирюзовый</a:t>
            </a:r>
            <a:endParaRPr lang="ru-RU" sz="3600" dirty="0"/>
          </a:p>
        </p:txBody>
      </p:sp>
      <p:pic>
        <p:nvPicPr>
          <p:cNvPr id="5" name="Содержимое 4" descr="biryuzovie-platya-21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7932" y="1600200"/>
            <a:ext cx="3617135" cy="4525963"/>
          </a:xfrm>
        </p:spPr>
      </p:pic>
      <p:pic>
        <p:nvPicPr>
          <p:cNvPr id="6" name="Содержимое 5" descr="image0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9168" y="1600200"/>
            <a:ext cx="2716664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Зеленый цвет</a:t>
            </a:r>
            <a:endParaRPr lang="ru-RU" sz="3600" dirty="0"/>
          </a:p>
        </p:txBody>
      </p:sp>
      <p:pic>
        <p:nvPicPr>
          <p:cNvPr id="5" name="Содержимое 4" descr="71648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7045" y="1600200"/>
            <a:ext cx="3618910" cy="4525963"/>
          </a:xfrm>
        </p:spPr>
      </p:pic>
      <p:pic>
        <p:nvPicPr>
          <p:cNvPr id="6" name="Содержимое 5" descr="fashion-girl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6607" y="1600200"/>
            <a:ext cx="362178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137</Words>
  <Application>Microsoft Office PowerPoint</Application>
  <PresentationFormat>Экран (4:3)</PresentationFormat>
  <Paragraphs>49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Modèle par défaut</vt:lpstr>
      <vt:lpstr>Слайд 1</vt:lpstr>
      <vt:lpstr>Из истории</vt:lpstr>
      <vt:lpstr>Цвет одежды позволяет судить о складе чувств, а покрой – об образе жизни человека.                                          Гете </vt:lpstr>
      <vt:lpstr>Макс Лю́шер, родился 9 сентября 1923 (Базель, Швейцария) — швейцарский психолог и разработчик цветового теста. </vt:lpstr>
      <vt:lpstr>Восприятие цвета. </vt:lpstr>
      <vt:lpstr>Синий/голубой</vt:lpstr>
      <vt:lpstr>Цвет в интерьере</vt:lpstr>
      <vt:lpstr>Бирюзовый</vt:lpstr>
      <vt:lpstr>Зеленый цвет</vt:lpstr>
      <vt:lpstr>Зеленый цвет</vt:lpstr>
      <vt:lpstr>Цвет в интерьере</vt:lpstr>
      <vt:lpstr>Красный цвет</vt:lpstr>
      <vt:lpstr>Красный цвет</vt:lpstr>
      <vt:lpstr>Цвет в интерьере .</vt:lpstr>
      <vt:lpstr>Розовый цвет</vt:lpstr>
      <vt:lpstr>Розовый цвет</vt:lpstr>
      <vt:lpstr>Фиолетовый цвет</vt:lpstr>
      <vt:lpstr>Фиолетовый цвет</vt:lpstr>
      <vt:lpstr>Цвет в интерьере</vt:lpstr>
      <vt:lpstr>Цвет в интерьере</vt:lpstr>
      <vt:lpstr>Оранжевый цвет</vt:lpstr>
      <vt:lpstr>Оранжевый цвет</vt:lpstr>
      <vt:lpstr>Цвет в интерьере</vt:lpstr>
      <vt:lpstr>Желтый цвет</vt:lpstr>
      <vt:lpstr>Желтый цвет</vt:lpstr>
      <vt:lpstr>Цвет в интерьере</vt:lpstr>
      <vt:lpstr>Коричневый цвет</vt:lpstr>
      <vt:lpstr>Коричневый цвет</vt:lpstr>
      <vt:lpstr>Цвет в интерьере</vt:lpstr>
      <vt:lpstr>Серый цвет</vt:lpstr>
      <vt:lpstr>Серый цвет</vt:lpstr>
      <vt:lpstr>Цвет в интерьере</vt:lpstr>
      <vt:lpstr>Белый цвет</vt:lpstr>
      <vt:lpstr>Белый цвет</vt:lpstr>
      <vt:lpstr>Цвет в интерьере</vt:lpstr>
      <vt:lpstr>Черный цвет</vt:lpstr>
      <vt:lpstr>Черный цвет</vt:lpstr>
      <vt:lpstr>Цвет в интерьере</vt:lpstr>
      <vt:lpstr>.</vt:lpstr>
      <vt:lpstr>Будь себе в радость))) По жизни играй по своим нотам!!!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Spring Flowers</dc:title>
  <dc:creator>www.powerpointstyles.com</dc:creator>
  <cp:lastModifiedBy>DOM</cp:lastModifiedBy>
  <cp:revision>62</cp:revision>
  <dcterms:created xsi:type="dcterms:W3CDTF">2009-03-23T15:23:24Z</dcterms:created>
  <dcterms:modified xsi:type="dcterms:W3CDTF">2014-07-14T06:51:45Z</dcterms:modified>
</cp:coreProperties>
</file>