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8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6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1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4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2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2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4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6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3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B09E-9FB9-4D81-95E2-DE7CA07285FA}" type="datetimeFigureOut">
              <a:rPr lang="ru-RU" smtClean="0"/>
              <a:t>16.07.2014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0CEA-4540-4D1A-852C-184D3A147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3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7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624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29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Home-ПК</dc:creator>
  <cp:lastModifiedBy>Home-ПК</cp:lastModifiedBy>
  <cp:revision>2</cp:revision>
  <dcterms:created xsi:type="dcterms:W3CDTF">2014-07-16T18:14:37Z</dcterms:created>
  <dcterms:modified xsi:type="dcterms:W3CDTF">2014-07-16T18:16:03Z</dcterms:modified>
</cp:coreProperties>
</file>