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8" r:id="rId13"/>
    <p:sldId id="257" r:id="rId14"/>
    <p:sldId id="269" r:id="rId15"/>
    <p:sldId id="270" r:id="rId16"/>
    <p:sldId id="271" r:id="rId17"/>
    <p:sldId id="272" r:id="rId18"/>
    <p:sldId id="273" r:id="rId19"/>
    <p:sldId id="275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62D-F88F-4CFD-999E-3648B2FCC052}" type="datetimeFigureOut">
              <a:rPr lang="ru-RU" smtClean="0"/>
              <a:pPr/>
              <a:t>19.07.2014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62D-F88F-4CFD-999E-3648B2FCC052}" type="datetimeFigureOut">
              <a:rPr lang="ru-RU" smtClean="0"/>
              <a:pPr/>
              <a:t>19.07.2014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62D-F88F-4CFD-999E-3648B2FCC052}" type="datetimeFigureOut">
              <a:rPr lang="ru-RU" smtClean="0"/>
              <a:pPr/>
              <a:t>19.07.2014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62D-F88F-4CFD-999E-3648B2FCC052}" type="datetimeFigureOut">
              <a:rPr lang="ru-RU" smtClean="0"/>
              <a:pPr/>
              <a:t>19.07.2014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62D-F88F-4CFD-999E-3648B2FCC052}" type="datetimeFigureOut">
              <a:rPr lang="ru-RU" smtClean="0"/>
              <a:pPr/>
              <a:t>19.07.2014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62D-F88F-4CFD-999E-3648B2FCC052}" type="datetimeFigureOut">
              <a:rPr lang="ru-RU" smtClean="0"/>
              <a:pPr/>
              <a:t>19.07.2014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62D-F88F-4CFD-999E-3648B2FCC052}" type="datetimeFigureOut">
              <a:rPr lang="ru-RU" smtClean="0"/>
              <a:pPr/>
              <a:t>19.07.2014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62D-F88F-4CFD-999E-3648B2FCC052}" type="datetimeFigureOut">
              <a:rPr lang="ru-RU" smtClean="0"/>
              <a:pPr/>
              <a:t>19.07.2014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62D-F88F-4CFD-999E-3648B2FCC052}" type="datetimeFigureOut">
              <a:rPr lang="ru-RU" smtClean="0"/>
              <a:pPr/>
              <a:t>19.07.2014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62D-F88F-4CFD-999E-3648B2FCC052}" type="datetimeFigureOut">
              <a:rPr lang="ru-RU" smtClean="0"/>
              <a:pPr/>
              <a:t>19.07.2014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62D-F88F-4CFD-999E-3648B2FCC052}" type="datetimeFigureOut">
              <a:rPr lang="ru-RU" smtClean="0"/>
              <a:pPr/>
              <a:t>19.07.2014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BD62D-F88F-4CFD-999E-3648B2FCC052}" type="datetimeFigureOut">
              <a:rPr lang="ru-RU" smtClean="0"/>
              <a:pPr/>
              <a:t>19.07.2014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56000" contrast="-29000"/>
          </a:blip>
          <a:srcRect/>
          <a:stretch>
            <a:fillRect/>
          </a:stretch>
        </p:blipFill>
        <p:spPr bwMode="auto">
          <a:xfrm>
            <a:off x="3714744" y="0"/>
            <a:ext cx="5771866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000108"/>
            <a:ext cx="3295630" cy="45005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3357554" y="1000108"/>
            <a:ext cx="6215106" cy="507831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Викторина</a:t>
            </a:r>
          </a:p>
          <a:p>
            <a:pPr algn="ctr"/>
            <a:r>
              <a:rPr lang="ru-RU" sz="54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по</a:t>
            </a:r>
          </a:p>
          <a:p>
            <a:pPr algn="ctr"/>
            <a:r>
              <a:rPr lang="ru-RU" sz="54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правилам</a:t>
            </a:r>
          </a:p>
          <a:p>
            <a:pPr algn="ctr"/>
            <a:r>
              <a:rPr lang="ru-RU" sz="54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дорожного</a:t>
            </a:r>
          </a:p>
          <a:p>
            <a:pPr algn="ctr"/>
            <a:r>
              <a:rPr lang="ru-RU" sz="54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движения</a:t>
            </a:r>
          </a:p>
          <a:p>
            <a:pPr algn="ctr"/>
            <a:endParaRPr lang="ru-RU" sz="54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642918"/>
            <a:ext cx="67151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называют человека, который долго думает?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786182" y="2500306"/>
            <a:ext cx="5072066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газ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57752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928794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тормоз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572000" y="5429264"/>
            <a:ext cx="4191024" cy="993638"/>
            <a:chOff x="3428992" y="4857760"/>
            <a:chExt cx="4191024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сцепление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00496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642918"/>
            <a:ext cx="67151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 является сердцем машины?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810000" y="2428868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мотор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928794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  бензобак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572000" y="5429264"/>
            <a:ext cx="4191024" cy="993638"/>
            <a:chOff x="3428992" y="4857760"/>
            <a:chExt cx="4191024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колёса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43372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428604"/>
            <a:ext cx="671514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называют человека, который плохо водит машину?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071934" y="2857496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чайник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928794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самовар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572000" y="5429264"/>
            <a:ext cx="4191024" cy="993638"/>
            <a:chOff x="3428992" y="4857760"/>
            <a:chExt cx="4191024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кофейник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00496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8860" y="428604"/>
            <a:ext cx="671514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Устройство, регулирующее дорожное движение…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571868" y="2643182"/>
            <a:ext cx="5334000" cy="993638"/>
            <a:chOff x="3214678" y="2643182"/>
            <a:chExt cx="5334000" cy="993638"/>
          </a:xfrm>
        </p:grpSpPr>
        <p:sp>
          <p:nvSpPr>
            <p:cNvPr id="6" name="TextBox 5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светофор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8" name="Группа 7"/>
          <p:cNvGrpSpPr/>
          <p:nvPr/>
        </p:nvGrpSpPr>
        <p:grpSpPr>
          <a:xfrm>
            <a:off x="1643042" y="3929066"/>
            <a:ext cx="5286412" cy="993638"/>
            <a:chOff x="3357554" y="3714752"/>
            <a:chExt cx="5334000" cy="993638"/>
          </a:xfrm>
        </p:grpSpPr>
        <p:sp>
          <p:nvSpPr>
            <p:cNvPr id="9" name="TextBox 8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телескоп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1" name="Группа 10"/>
          <p:cNvGrpSpPr/>
          <p:nvPr/>
        </p:nvGrpSpPr>
        <p:grpSpPr>
          <a:xfrm>
            <a:off x="4572000" y="5429264"/>
            <a:ext cx="4191024" cy="993638"/>
            <a:chOff x="3428992" y="4857760"/>
            <a:chExt cx="4191024" cy="993638"/>
          </a:xfrm>
        </p:grpSpPr>
        <p:sp>
          <p:nvSpPr>
            <p:cNvPr id="12" name="TextBox 11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стетоскоп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00496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642918"/>
            <a:ext cx="67151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Пересечение дорог называется…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714744" y="2571744"/>
            <a:ext cx="5214974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поворот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928794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        перекрёсток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572000" y="5429264"/>
            <a:ext cx="4191024" cy="993638"/>
            <a:chOff x="3428992" y="4857760"/>
            <a:chExt cx="4191024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параллель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00496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642918"/>
            <a:ext cx="67151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Человек, который едет в автобусе, называется…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500430" y="2357430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      автобусник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928794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   пассажир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572000" y="5429264"/>
            <a:ext cx="4191024" cy="993638"/>
            <a:chOff x="3428992" y="4857760"/>
            <a:chExt cx="4191024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заяц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642918"/>
            <a:ext cx="671514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Элемент дороги, по которому ходят люди называется…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071934" y="2857496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ходули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928794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    мостовая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429124" y="5429264"/>
            <a:ext cx="4191024" cy="993638"/>
            <a:chOff x="3428992" y="4857760"/>
            <a:chExt cx="4191024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тротуар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71934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642918"/>
            <a:ext cx="67151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Человек, идущий пешком, называется…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810000" y="2571744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пешеход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928794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  водитель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429124" y="5429264"/>
            <a:ext cx="4333900" cy="993638"/>
            <a:chOff x="3286116" y="4857760"/>
            <a:chExt cx="4333900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отдыхающий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86116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642918"/>
            <a:ext cx="67151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Человек, регулирующий движение, -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810000" y="2428868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движенец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76678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928794" y="3929066"/>
            <a:ext cx="6286544" cy="993638"/>
            <a:chOff x="3357554" y="3714752"/>
            <a:chExt cx="6343135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634313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     регулировщик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500562" y="5429264"/>
            <a:ext cx="4262462" cy="993638"/>
            <a:chOff x="3357554" y="4857760"/>
            <a:chExt cx="4262462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милиционер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57554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55776" y="404664"/>
            <a:ext cx="569848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Молодцы!!!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988840"/>
            <a:ext cx="2831134" cy="4525963"/>
          </a:xfrm>
        </p:spPr>
      </p:pic>
    </p:spTree>
    <p:extLst>
      <p:ext uri="{BB962C8B-B14F-4D97-AF65-F5344CB8AC3E}">
        <p14:creationId xmlns:p14="http://schemas.microsoft.com/office/powerpoint/2010/main" val="1628737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714356"/>
            <a:ext cx="6715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знаний ПДД учащимися, развитие внимательности.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00364" y="2714620"/>
            <a:ext cx="594944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Ничего на свете лучше нету,</a:t>
            </a:r>
          </a:p>
          <a:p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бродить друзьям по белу свету.</a:t>
            </a:r>
          </a:p>
          <a:p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Тем, кто знает правила движенья,</a:t>
            </a:r>
          </a:p>
          <a:p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грозят в дороге огорченья.</a:t>
            </a:r>
            <a:endParaRPr lang="ru-RU" sz="28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8097" y="2780928"/>
            <a:ext cx="6715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http://im0-tub-ru.yandex.net/i?id=264793926-16-72&amp;n=21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418097" y="1700808"/>
            <a:ext cx="6715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Материалы из книги «Правила дорожного движения», </a:t>
            </a:r>
          </a:p>
          <a:p>
            <a:r>
              <a:rPr lang="ru-RU" dirty="0" smtClean="0"/>
              <a:t>Ростов-на-Дону, Издательство Феникс, 2008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42715" y="3933056"/>
            <a:ext cx="6715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http://im6-tub-ru.yandex.net/i?id=561692914-22-72&amp;n=21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04064" y="4870901"/>
            <a:ext cx="6715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http://www.nass.usda.gov/Statistics_by_State/New_York/Publications/Annual_Statistical_Bulletin/2008/orangepushpin.gif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566273"/>
            <a:ext cx="61206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0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Источники</a:t>
            </a:r>
            <a:endParaRPr lang="ru-RU" sz="40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3240" y="135729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071802" y="642918"/>
            <a:ext cx="533400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называется пешеходный переход?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71934" y="2857496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лошадь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1481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1" name="Группа 10"/>
          <p:cNvGrpSpPr/>
          <p:nvPr/>
        </p:nvGrpSpPr>
        <p:grpSpPr>
          <a:xfrm>
            <a:off x="1428728" y="3929066"/>
            <a:ext cx="5286412" cy="993638"/>
            <a:chOff x="3357554" y="3714752"/>
            <a:chExt cx="5334000" cy="993638"/>
          </a:xfrm>
        </p:grpSpPr>
        <p:sp>
          <p:nvSpPr>
            <p:cNvPr id="5" name="TextBox 4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зебра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2" name="Группа 11"/>
          <p:cNvGrpSpPr/>
          <p:nvPr/>
        </p:nvGrpSpPr>
        <p:grpSpPr>
          <a:xfrm>
            <a:off x="4572000" y="5429264"/>
            <a:ext cx="4191024" cy="993638"/>
            <a:chOff x="3428992" y="4857760"/>
            <a:chExt cx="4191024" cy="993638"/>
          </a:xfrm>
        </p:grpSpPr>
        <p:sp>
          <p:nvSpPr>
            <p:cNvPr id="6" name="TextBox 5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корова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00496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285728"/>
            <a:ext cx="614366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 какой стороны </a:t>
            </a:r>
          </a:p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Можно</a:t>
            </a:r>
          </a:p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Обгонять автомобиль?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071934" y="2857496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слева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428728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справа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572000" y="5429264"/>
            <a:ext cx="4191024" cy="993638"/>
            <a:chOff x="3428992" y="4857760"/>
            <a:chExt cx="4191024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с любой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00496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642918"/>
            <a:ext cx="67151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называют водителя,</a:t>
            </a:r>
          </a:p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Управляющего такси?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071934" y="2857496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 </a:t>
              </a:r>
              <a:r>
                <a:rPr lang="ru-RU" sz="4000" b="1" cap="all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таксоман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428728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  таксофон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572000" y="5429264"/>
            <a:ext cx="4191024" cy="993638"/>
            <a:chOff x="3428992" y="4857760"/>
            <a:chExt cx="4191024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таксист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00496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02" y="642918"/>
            <a:ext cx="533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Каких колёс не бывает?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571868" y="2500306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лысых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357290" y="3857628"/>
            <a:ext cx="6643734" cy="993638"/>
            <a:chOff x="3357554" y="3714752"/>
            <a:chExt cx="6703541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670354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</a:t>
              </a:r>
              <a:r>
                <a:rPr lang="ru-RU" sz="4000" b="1" cap="all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шипованных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3857620" y="5500702"/>
            <a:ext cx="4572000" cy="993638"/>
            <a:chOff x="3428992" y="4857760"/>
            <a:chExt cx="4572000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57200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волосатых 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00496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642918"/>
            <a:ext cx="67151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называют линии,</a:t>
            </a:r>
          </a:p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Нанесённые на дороге?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571868" y="2643182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развилка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428728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   </a:t>
              </a:r>
              <a:r>
                <a:rPr lang="ru-RU" sz="4000" b="1" cap="all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разложка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572000" y="5429264"/>
            <a:ext cx="4191024" cy="993638"/>
            <a:chOff x="3428992" y="4857760"/>
            <a:chExt cx="4191024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разметка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00496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428604"/>
            <a:ext cx="671514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 какого возраста можно </a:t>
            </a:r>
          </a:p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Садиться на переднее</a:t>
            </a:r>
          </a:p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Место автомобиля?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071934" y="2857496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10 лет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428728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12 лет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572000" y="5429264"/>
            <a:ext cx="4191024" cy="993638"/>
            <a:chOff x="3428992" y="4857760"/>
            <a:chExt cx="4191024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14 лет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43372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642918"/>
            <a:ext cx="67151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водители называют руль?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071934" y="2571744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бублик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928794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баранка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429124" y="5500702"/>
            <a:ext cx="4191024" cy="993638"/>
            <a:chOff x="3428992" y="4857760"/>
            <a:chExt cx="4191024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сушка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43372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271</Words>
  <Application>Microsoft Office PowerPoint</Application>
  <PresentationFormat>Экран (4:3)</PresentationFormat>
  <Paragraphs>87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1</cp:lastModifiedBy>
  <cp:revision>51</cp:revision>
  <dcterms:created xsi:type="dcterms:W3CDTF">2012-04-17T15:03:51Z</dcterms:created>
  <dcterms:modified xsi:type="dcterms:W3CDTF">2014-07-19T19:44:29Z</dcterms:modified>
</cp:coreProperties>
</file>