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84" r:id="rId5"/>
    <p:sldId id="259" r:id="rId6"/>
    <p:sldId id="270" r:id="rId7"/>
    <p:sldId id="257" r:id="rId8"/>
    <p:sldId id="280" r:id="rId9"/>
    <p:sldId id="268" r:id="rId10"/>
    <p:sldId id="262" r:id="rId11"/>
    <p:sldId id="288" r:id="rId12"/>
    <p:sldId id="277" r:id="rId13"/>
    <p:sldId id="295" r:id="rId14"/>
    <p:sldId id="273" r:id="rId15"/>
    <p:sldId id="294" r:id="rId16"/>
    <p:sldId id="281" r:id="rId17"/>
    <p:sldId id="266" r:id="rId18"/>
    <p:sldId id="276" r:id="rId19"/>
    <p:sldId id="279" r:id="rId20"/>
    <p:sldId id="283" r:id="rId21"/>
    <p:sldId id="272" r:id="rId22"/>
    <p:sldId id="274" r:id="rId23"/>
    <p:sldId id="275" r:id="rId24"/>
    <p:sldId id="291" r:id="rId25"/>
    <p:sldId id="278" r:id="rId26"/>
    <p:sldId id="290" r:id="rId27"/>
    <p:sldId id="282" r:id="rId28"/>
    <p:sldId id="265" r:id="rId29"/>
    <p:sldId id="269" r:id="rId30"/>
    <p:sldId id="261" r:id="rId31"/>
    <p:sldId id="289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9CAB1C-A633-4FA7-98D7-8776ECF5BC17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9CAB1C-A633-4FA7-98D7-8776ECF5BC17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2A4EAB-9CEA-4AE6-8B76-BA0FDE3F0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dd200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71670" y="428604"/>
            <a:ext cx="4929222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4869160"/>
            <a:ext cx="2837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картинках </a:t>
            </a:r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стихах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3214686"/>
            <a:ext cx="2857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57224" y="1643050"/>
            <a:ext cx="58801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Знает каждый пешеход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Знак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«Подземный переход».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Здесь мы улицу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тобою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Переходим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 землёю.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85728"/>
            <a:ext cx="1505676" cy="16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7620" y="928670"/>
            <a:ext cx="42130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Играть у дороги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опасно, ребятки,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71744"/>
            <a:ext cx="4929222" cy="358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3071810"/>
            <a:ext cx="295786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Играйте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футбол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спортивной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площадке!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28604"/>
            <a:ext cx="2087413" cy="221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928670"/>
            <a:ext cx="5990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Кресла детские купили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Для езды в автомобиле,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2928934"/>
            <a:ext cx="38747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 этим креслам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ремнём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Крепко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деток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пристегнём!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28"/>
            <a:ext cx="1960290" cy="207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857364"/>
            <a:ext cx="3826385" cy="475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928670"/>
            <a:ext cx="6773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«Лежачий полицейский» –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поперек дороги,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071810"/>
            <a:ext cx="41312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Любой водитель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знает –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притормози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немного!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5073821" cy="44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57166"/>
            <a:ext cx="1957389" cy="217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785794"/>
            <a:ext cx="5282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Мчится «пожарная»,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«скорая» мчится,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071810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2428868"/>
            <a:ext cx="49119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их пропустим –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Беды не случиться!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143248"/>
            <a:ext cx="4000528" cy="31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166"/>
            <a:ext cx="1852616" cy="196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44" y="1285860"/>
            <a:ext cx="224131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Ничего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опасней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нет,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Чем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бежать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красный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свет!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429000"/>
            <a:ext cx="257799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00042"/>
            <a:ext cx="2759554" cy="542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28604"/>
            <a:ext cx="1881345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857232"/>
            <a:ext cx="6479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Обходи троллейбус сзади!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Обходи автобус сзади!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839768"/>
            <a:ext cx="2928958" cy="219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28926" y="2500306"/>
            <a:ext cx="34067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Ой, трамвай!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 забывай –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обходят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спереди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трамвай!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429000"/>
            <a:ext cx="2733678" cy="282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480"/>
            <a:ext cx="21501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642918"/>
            <a:ext cx="59538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Погляди сперва налево,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потом уже иди!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2357430"/>
            <a:ext cx="266932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дойдя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середины,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направо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погляди! 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85728"/>
            <a:ext cx="18078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785926"/>
            <a:ext cx="5429288" cy="483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285860"/>
            <a:ext cx="5307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Ремень безопасности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643182"/>
            <a:ext cx="3562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 пристегни,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000504"/>
            <a:ext cx="3049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 зря же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придуманы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эти ремни!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785794"/>
            <a:ext cx="1684263" cy="179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4545"/>
          <a:stretch>
            <a:fillRect/>
          </a:stretch>
        </p:blipFill>
        <p:spPr bwMode="auto">
          <a:xfrm>
            <a:off x="4429124" y="2428868"/>
            <a:ext cx="4095228" cy="342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714620"/>
            <a:ext cx="31534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Сигналы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светофора –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надёжная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опора!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71480"/>
            <a:ext cx="43733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71480"/>
            <a:ext cx="1818646" cy="193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Цель: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изучение ПДД в игровой форме,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побуждение учащихся к их дальнейшему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изучению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2571744"/>
            <a:ext cx="574067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Девчонки и мальчишки,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Такие коротышки,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Бегут, бегут в припрыжку,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И что мне им сказать?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А вот что!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Правила простые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Вам надо изучать!!!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785926"/>
            <a:ext cx="429316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Телефончик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 прости!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Отключу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тебя в пути,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рулём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нельзя болтать –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 об этом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должен знать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09542"/>
            <a:ext cx="4059176" cy="654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14290"/>
            <a:ext cx="1743079" cy="186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926" y="714356"/>
            <a:ext cx="46714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Узкое место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укажет нам знак, -</a:t>
            </a:r>
          </a:p>
          <a:p>
            <a:pPr algn="ctr"/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71480"/>
            <a:ext cx="1751454" cy="186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2500"/>
          <a:stretch>
            <a:fillRect/>
          </a:stretch>
        </p:blipFill>
        <p:spPr bwMode="auto">
          <a:xfrm>
            <a:off x="5500694" y="2500306"/>
            <a:ext cx="3143272" cy="364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2357430"/>
            <a:ext cx="519725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Сбрасывай скорость,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иначе никак,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Узкое место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проехать нельзя!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Правило это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запомним,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друзья!</a:t>
            </a:r>
          </a:p>
          <a:p>
            <a:pPr algn="ctr"/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1214422"/>
            <a:ext cx="54857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Фары в тумане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включи обязательно,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Двигайся тихо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очень внимательно!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1924054" cy="204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786190"/>
            <a:ext cx="7038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2500306"/>
            <a:ext cx="35862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Ходу нет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красный свет,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запомнил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или нет?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1885838" cy="200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28604"/>
            <a:ext cx="5715008" cy="573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1428736"/>
            <a:ext cx="553709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Центральная линия,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видишь, сплошная!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Нельзя наезжать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сплошную, я знаю!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Разметка дорожная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очень нужна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для безопасности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нашей важна! 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57166"/>
            <a:ext cx="1885838" cy="200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214686"/>
            <a:ext cx="285752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857232"/>
            <a:ext cx="5602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Через дорогу – школа,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Каток, детский сад,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28604"/>
            <a:ext cx="1995492" cy="212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7" y="1598028"/>
            <a:ext cx="4786314" cy="49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3214686"/>
            <a:ext cx="34852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Через дорогу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«ЗЕБРА»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переведёт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ребят!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714356"/>
            <a:ext cx="64572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Шлагбаум дежурный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Уже опускает,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Шутка ли?!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Поезд вперед пропускает!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28604"/>
            <a:ext cx="1883730" cy="200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088" y="1571612"/>
            <a:ext cx="7020912" cy="48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3786190"/>
            <a:ext cx="517160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Шлагбаум открылся,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дорога свободна,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 можете ехать,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куда вам угодно!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84296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Щенок на дороге!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Откуда он, люди?!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всех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по-щенячьи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 преданно любит!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тормоз нажмите, не поздно пока,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Спасите, спасите беднягу щенка!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18145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4000504"/>
            <a:ext cx="4714908" cy="2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500042"/>
            <a:ext cx="741100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Эвакуатор – серьёзная штука!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Для нарушителей правил –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наука!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 эвакуатором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всё честь по чести,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Если </a:t>
            </a:r>
            <a:r>
              <a:rPr lang="ru-RU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паркуешься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правильном </a:t>
            </a:r>
          </a:p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месте!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66"/>
            <a:ext cx="147306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071678"/>
            <a:ext cx="6286544" cy="449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643182"/>
            <a:ext cx="44181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Юзом машина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пошла в гололёд,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Скользко везде,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осторожность,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народ!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214422"/>
            <a:ext cx="4286260" cy="376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28"/>
            <a:ext cx="2017645" cy="21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2000240"/>
            <a:ext cx="6096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14678" y="714356"/>
            <a:ext cx="52549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Авария!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Очень опасное слово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643182"/>
            <a:ext cx="22268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Поэтому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учим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снова.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166"/>
            <a:ext cx="201617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1285860"/>
            <a:ext cx="633538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 и ты умнее стали.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Много правил мы узнали,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Перейти через дорогу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Эти правила помогут!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85728"/>
            <a:ext cx="2092352" cy="222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09-33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643182"/>
            <a:ext cx="22860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54" y="4572008"/>
            <a:ext cx="5248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Эту азбуку, друзья,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Надо знать от А до Я!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642918"/>
            <a:ext cx="658225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Знаки разные дорожные –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Нам о важном говорят!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Пешеходы,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Будьте осторожны!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ПОМНИТЕ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Нельзя что,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что можно!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дороге как вести,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Чтобы точно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себя защитить!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78579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http://im0-tub-ru.yandex.net/i?id=180322010-16-72&amp;n=21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14298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http://im7-tub-ru.yandex.net/i?id=94114062-49-72&amp;n=21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50017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http://im4-tub-ru.yandex.net/i?id=610220612-16-72&amp;n=21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85736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http://im6-tub-ru.yandex.net/i?id=109546618-52-72&amp;n=21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21455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http://im0-tub-ru.yandex.net/i?id=249783536-41-72&amp;n=21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57174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http://im8-tub-ru.yandex.net/i?id=50269790-28-72&amp;n=21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85749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http://im3-tub-ru.yandex.net/i?id=483345517-70-72&amp;n=21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14324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http://im5-tub-ru.yandex.net/i?id=408171825-05-72&amp;n=21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350043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http://im7-tub-ru.yandex.net/i?id=314322710-06-72&amp;n=21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385762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http://im0-tub-ru.yandex.net/i?id=195353950-11-72&amp;n=21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421481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http://im7-tub-ru.yandex.net/i?id=329947421-71-72&amp;n=21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457200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http://im7-tub-ru.yandex.net/i?id=240331711-20-72&amp;n=21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492919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http://im3-tub-ru.yandex.net/i?id=414647818-32-72&amp;n=21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528638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http://im5-tub-ru.yandex.net/i?id=756223530-38-72&amp;n=21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0034" y="428604"/>
            <a:ext cx="2956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ИСПОЛЬЗУЕМЫЕ РЕСУРСЫ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8596" y="5929330"/>
            <a:ext cx="7079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Стихотворные материалы из книги «Правила дорожного движения», Ростов-на-Дону,</a:t>
            </a:r>
          </a:p>
          <a:p>
            <a:r>
              <a:rPr lang="ru-RU" sz="1200" dirty="0" smtClean="0"/>
              <a:t>Издательство Феникс, 2008</a:t>
            </a:r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642918"/>
            <a:ext cx="64956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Будьте всегда осторожны,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водители!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714620"/>
            <a:ext cx="35910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Будьте в пути,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пожалуйста,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бдительны!</a:t>
            </a:r>
          </a:p>
          <a:p>
            <a:pPr algn="ctr"/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071678"/>
            <a:ext cx="5067308" cy="42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480"/>
            <a:ext cx="1857388" cy="197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071678"/>
            <a:ext cx="3034501" cy="454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714356"/>
            <a:ext cx="70359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Велосипед видел я у соседа!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Трасса – не место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для велосипеда,</a:t>
            </a:r>
          </a:p>
          <a:p>
            <a:pPr algn="ctr"/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3571876"/>
            <a:ext cx="44919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Ехать на нём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 дороге опасно,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 по обочине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едет прекрасно!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28604"/>
            <a:ext cx="1372036" cy="1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4678" y="857232"/>
            <a:ext cx="50273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Госавтоинспекторы,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попросту ГАИ,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214686"/>
            <a:ext cx="2357454" cy="297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14810" y="2786058"/>
            <a:ext cx="46041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Следят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безопасностью,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они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друзья твои!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3116"/>
            <a:ext cx="329807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28604"/>
            <a:ext cx="1496812" cy="159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857364"/>
            <a:ext cx="655019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Джип легко проехать смог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Там, где вовсе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нет дорог!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Джип доехал 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 дороги,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Здесь для всех</a:t>
            </a:r>
          </a:p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порядки строги!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143116"/>
            <a:ext cx="460833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14290"/>
            <a:ext cx="1928826" cy="205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857364"/>
            <a:ext cx="388119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Если скорость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превышать,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Если знаки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нарушать,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Можно в гипсе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оказаться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Вдруг в палате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номер пять!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857232"/>
            <a:ext cx="468551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14290"/>
            <a:ext cx="1785950" cy="19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571744"/>
            <a:ext cx="36952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Жёлтый свет –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«Внимание!»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Будь готов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заранее!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285860"/>
            <a:ext cx="3926207" cy="494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28604"/>
            <a:ext cx="1757965" cy="186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758</TotalTime>
  <Words>634</Words>
  <Application>Microsoft Office PowerPoint</Application>
  <PresentationFormat>Экран (4:3)</PresentationFormat>
  <Paragraphs>223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1</cp:lastModifiedBy>
  <cp:revision>82</cp:revision>
  <dcterms:created xsi:type="dcterms:W3CDTF">2011-02-06T16:43:26Z</dcterms:created>
  <dcterms:modified xsi:type="dcterms:W3CDTF">2013-06-05T13:47:19Z</dcterms:modified>
</cp:coreProperties>
</file>