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69D8-9780-47F9-AC18-83B8D4EE8788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8AE3-AD69-401C-8ACC-72836E171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69D8-9780-47F9-AC18-83B8D4EE8788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8AE3-AD69-401C-8ACC-72836E171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69D8-9780-47F9-AC18-83B8D4EE8788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8AE3-AD69-401C-8ACC-72836E171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69D8-9780-47F9-AC18-83B8D4EE8788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8AE3-AD69-401C-8ACC-72836E171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69D8-9780-47F9-AC18-83B8D4EE8788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8AE3-AD69-401C-8ACC-72836E171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69D8-9780-47F9-AC18-83B8D4EE8788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8AE3-AD69-401C-8ACC-72836E171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69D8-9780-47F9-AC18-83B8D4EE8788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8AE3-AD69-401C-8ACC-72836E171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69D8-9780-47F9-AC18-83B8D4EE8788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8AE3-AD69-401C-8ACC-72836E171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69D8-9780-47F9-AC18-83B8D4EE8788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8AE3-AD69-401C-8ACC-72836E171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69D8-9780-47F9-AC18-83B8D4EE8788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8AE3-AD69-401C-8ACC-72836E171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69D8-9780-47F9-AC18-83B8D4EE8788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8AE3-AD69-401C-8ACC-72836E171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A69D8-9780-47F9-AC18-83B8D4EE8788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F8AE3-AD69-401C-8ACC-72836E171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slide" Target="slide2.xml"/><Relationship Id="rId3" Type="http://schemas.openxmlformats.org/officeDocument/2006/relationships/image" Target="../media/image30.gif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1.png"/><Relationship Id="rId7" Type="http://schemas.openxmlformats.org/officeDocument/2006/relationships/image" Target="../media/image4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4.xml"/><Relationship Id="rId7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214554"/>
            <a:ext cx="43719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85720" y="1357298"/>
            <a:ext cx="4071966" cy="142876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Путешествие</a:t>
            </a:r>
            <a:endParaRPr lang="ru-RU" sz="3600" kern="10" spc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4500562" y="1714488"/>
            <a:ext cx="3000396" cy="857256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 rtl="0"/>
            <a:r>
              <a:rPr lang="ru-RU" sz="3600" b="1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Колобка</a:t>
            </a:r>
            <a:endParaRPr lang="ru-RU" sz="3600" b="1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285728"/>
            <a:ext cx="8572560" cy="6357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57" y="502982"/>
            <a:ext cx="5516543" cy="599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 rot="5400000">
            <a:off x="-1250198" y="2750338"/>
            <a:ext cx="4286280" cy="642943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i="1" kern="10" spc="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Информационно-</a:t>
            </a:r>
            <a:endParaRPr lang="ru-RU" sz="3600" i="1" kern="10" spc="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 rot="5400000">
            <a:off x="-357223" y="3429000"/>
            <a:ext cx="4572032" cy="71438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i="1" kern="10" spc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указательные</a:t>
            </a:r>
            <a:endParaRPr lang="ru-RU" sz="3600" i="1" kern="10" spc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285728"/>
            <a:ext cx="8572560" cy="6357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28604"/>
            <a:ext cx="5000660" cy="613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 rot="5400000">
            <a:off x="-785850" y="3071809"/>
            <a:ext cx="4572032" cy="57150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i="1" kern="10" spc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Знаки сервиса</a:t>
            </a:r>
            <a:endParaRPr lang="ru-RU" sz="3600" i="1" kern="10" spc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285728"/>
            <a:ext cx="8572560" cy="6357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7"/>
          <p:cNvGrpSpPr/>
          <p:nvPr/>
        </p:nvGrpSpPr>
        <p:grpSpPr>
          <a:xfrm>
            <a:off x="1000100" y="2428868"/>
            <a:ext cx="7429552" cy="3286148"/>
            <a:chOff x="857224" y="1857364"/>
            <a:chExt cx="7429552" cy="3286148"/>
          </a:xfrm>
        </p:grpSpPr>
        <p:pic>
          <p:nvPicPr>
            <p:cNvPr id="13" name="Рисунок 4" descr="preduprejdaychie_020_big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5008" y="2357430"/>
              <a:ext cx="2571768" cy="2280301"/>
            </a:xfrm>
            <a:prstGeom prst="rect">
              <a:avLst/>
            </a:prstGeom>
          </p:spPr>
        </p:pic>
        <p:pic>
          <p:nvPicPr>
            <p:cNvPr id="14" name="Рисунок 13" descr="ukazateli_032_big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7554" y="1857364"/>
              <a:ext cx="2330601" cy="3286148"/>
            </a:xfrm>
            <a:prstGeom prst="rect">
              <a:avLst/>
            </a:prstGeom>
          </p:spPr>
        </p:pic>
        <p:pic>
          <p:nvPicPr>
            <p:cNvPr id="15" name="Рисунок 14" descr="330026694634_43666104_kirpich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857224" y="2428868"/>
              <a:ext cx="2411291" cy="2357453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1285852" y="2643182"/>
            <a:ext cx="7097553" cy="2581280"/>
            <a:chOff x="714348" y="1928802"/>
            <a:chExt cx="7097553" cy="2581280"/>
          </a:xfrm>
        </p:grpSpPr>
        <p:pic>
          <p:nvPicPr>
            <p:cNvPr id="17" name="Рисунок 16" descr="1243666273_peshexod3.pn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72066" y="1928802"/>
              <a:ext cx="2739835" cy="2581280"/>
            </a:xfrm>
            <a:prstGeom prst="rect">
              <a:avLst/>
            </a:prstGeom>
          </p:spPr>
        </p:pic>
        <p:pic>
          <p:nvPicPr>
            <p:cNvPr id="18" name="Рисунок 17" descr="48e175e5e666f184bb59443648cce3b3.jpe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428992" y="2071678"/>
              <a:ext cx="1643074" cy="2289661"/>
            </a:xfrm>
            <a:prstGeom prst="rect">
              <a:avLst/>
            </a:prstGeom>
          </p:spPr>
        </p:pic>
        <p:pic>
          <p:nvPicPr>
            <p:cNvPr id="19" name="Рисунок 18" descr="shop_items_catalog_image348.jpg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DFEF9"/>
                </a:clrFrom>
                <a:clrTo>
                  <a:srgbClr val="FDFE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14348" y="1928802"/>
              <a:ext cx="2659926" cy="2500330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428860" y="642918"/>
            <a:ext cx="4574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Проверь себя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8286776" y="2428868"/>
            <a:ext cx="35719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928662" y="2643182"/>
            <a:ext cx="7286676" cy="2500330"/>
            <a:chOff x="1071538" y="2285992"/>
            <a:chExt cx="6715152" cy="2214568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643570" y="2285992"/>
              <a:ext cx="2143120" cy="214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28982" y="2285992"/>
              <a:ext cx="2143140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71538" y="2285992"/>
              <a:ext cx="2214568" cy="2214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" name="Рисунок 29" descr="znak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4612" y="2000240"/>
            <a:ext cx="3937662" cy="3786214"/>
          </a:xfrm>
          <a:prstGeom prst="rect">
            <a:avLst/>
          </a:prstGeom>
        </p:spPr>
      </p:pic>
      <p:pic>
        <p:nvPicPr>
          <p:cNvPr id="31" name="Рисунок 30" descr="b45504595360.jp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2357422" y="2071678"/>
            <a:ext cx="5072098" cy="3400611"/>
          </a:xfrm>
          <a:prstGeom prst="rect">
            <a:avLst/>
          </a:prstGeom>
        </p:spPr>
      </p:pic>
      <p:pic>
        <p:nvPicPr>
          <p:cNvPr id="32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29586" y="6000768"/>
            <a:ext cx="85725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285728"/>
            <a:ext cx="8572560" cy="6357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000768"/>
            <a:ext cx="85725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4372" y="1643050"/>
            <a:ext cx="4619628" cy="461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2928934"/>
            <a:ext cx="475829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стоит на перекрестке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глазищами моргает?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Нам дорогу очень просто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Перейти он помогает.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1357290" y="571480"/>
            <a:ext cx="6143668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Отгадай загадки!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2928934"/>
            <a:ext cx="525432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по рельсам ровным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Еду в транспорте огромном.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Только он не паровоз,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школу он меня привез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857364"/>
            <a:ext cx="3672975" cy="419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42910" y="2928934"/>
            <a:ext cx="48226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меня вчера, ребята,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Появился конь стальной.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Колеса два, руль, сиденье,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совсем-совсем ручной.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000240"/>
            <a:ext cx="3571895" cy="357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1714487"/>
            <a:ext cx="3030400" cy="40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28596" y="2928934"/>
            <a:ext cx="53269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транспорт надо ждать,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неё нам надо встать.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Будь уверен, не робей.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Транспорт встанет перед ней.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2214554"/>
            <a:ext cx="53331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железной по дорожке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Мчится вдаль сороконожка.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москвы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истры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вас доставит быстро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10618">
            <a:off x="3757876" y="3576926"/>
            <a:ext cx="4857764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00034" y="1643050"/>
            <a:ext cx="479945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Есть предупредительные,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есть и запретительные.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 дорогу всё мы знаем,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Вовремя предупреждаем,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Где ущелье, где овраги,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зовёмся просто…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 t="12733" b="15062"/>
          <a:stretch>
            <a:fillRect/>
          </a:stretch>
        </p:blipFill>
        <p:spPr bwMode="auto">
          <a:xfrm>
            <a:off x="3500430" y="4214818"/>
            <a:ext cx="42862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773180" y="3725814"/>
            <a:ext cx="455535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Эту нить не разорвать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в клубочек не смотать.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ней поедешь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Иль пойдёшь –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Приключения найдёшь.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57818" y="2071678"/>
            <a:ext cx="3381382" cy="338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285728"/>
            <a:ext cx="8572560" cy="6357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20581">
            <a:off x="4778924" y="208299"/>
            <a:ext cx="3901422" cy="372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1785926"/>
            <a:ext cx="508600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знаешь хорошо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дороги,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страшны твоим родным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Печали и тревоги.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4286256"/>
            <a:ext cx="466005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спасибо вам, друзья,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Научили вы меня,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Знаю правила движенья,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таблицу умножения.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627978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http://im8-tub-ru.yandex.net/i?id=249837132-05-72&amp;n=21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035721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http://im4-tub-ru.yandex.net/i?id=217538916-53-72&amp;n=21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507940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http://im8-tub-ru.yandex.net/i?id=940986623-39-72&amp;n=21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714488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http://im3-tub-ru.yandex.net/i?id=134703997-61-72&amp;n=21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071678"/>
            <a:ext cx="8501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http://im3-tub-ru.yandex.net/i?id=211286973-19-72&amp;n=21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357430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http://im8-tub-ru.yandex.net/i?id=339008586-27-72&amp;n=21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643182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http://im6-tub-ru.yandex.net/i?id=356059317-17-72&amp;n=21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000372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http://im5-tub-ru.yandex.net/i?id=412162828-37-72&amp;n=21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3286124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http://im7-tub-ru.yandex.net/i?id=378112947-48-72&amp;n=21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357187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http://im4-tub-ru.yandex.net/i?id=194493865-46-72&amp;n=21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3929066"/>
            <a:ext cx="600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http://im8-tub-ru.yandex.net/i?id=377041537-70-72&amp;n=21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4214818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http://im5-tub-ru.yandex.net/i?id=135294004-18-72&amp;n=21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5877272"/>
            <a:ext cx="722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Материалы из книги «Правила дорожного движения», Ростов-на-Дону,</a:t>
            </a:r>
          </a:p>
          <a:p>
            <a:r>
              <a:rPr lang="ru-RU" dirty="0" smtClean="0"/>
              <a:t>Издательство Феникс, 2008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07653" y="50201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Используемые ресурсы</a:t>
            </a:r>
            <a:endParaRPr lang="ru-RU" sz="4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8921" y="3838567"/>
            <a:ext cx="3585079" cy="301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5429264"/>
            <a:ext cx="1423981" cy="12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929194"/>
            <a:ext cx="1784146" cy="192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857364"/>
            <a:ext cx="1514469" cy="144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 l="10526" t="16250" r="15460" b="8750"/>
          <a:stretch>
            <a:fillRect/>
          </a:stretch>
        </p:blipFill>
        <p:spPr bwMode="auto">
          <a:xfrm>
            <a:off x="6643702" y="857232"/>
            <a:ext cx="107157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21387E-6 L -0.61875 0.0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875 0.00717 L -0.5401 -0.433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01 -0.43329 L -0.19358 -0.590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58 -0.59052 L 0.03472 0.007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2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285728"/>
            <a:ext cx="8572560" cy="6357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7158" y="500042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Прочитай ребусы </a:t>
            </a:r>
          </a:p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объясни значение слова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p58_pravil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571604" y="2357430"/>
            <a:ext cx="6215076" cy="2976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285728"/>
            <a:ext cx="8572560" cy="6357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p58_ulic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1000108"/>
            <a:ext cx="7788658" cy="4448189"/>
          </a:xfrm>
          <a:prstGeom prst="rect">
            <a:avLst/>
          </a:prstGeom>
        </p:spPr>
      </p:pic>
      <p:pic>
        <p:nvPicPr>
          <p:cNvPr id="5" name="Рисунок 4" descr="p58_shoss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1142984"/>
            <a:ext cx="8036745" cy="4286264"/>
          </a:xfrm>
          <a:prstGeom prst="rect">
            <a:avLst/>
          </a:prstGeom>
        </p:spPr>
      </p:pic>
      <p:pic>
        <p:nvPicPr>
          <p:cNvPr id="6" name="Рисунок 5" descr="p58_povorot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71538" y="1071546"/>
            <a:ext cx="7275744" cy="4543298"/>
          </a:xfrm>
          <a:prstGeom prst="rect">
            <a:avLst/>
          </a:prstGeom>
        </p:spPr>
      </p:pic>
      <p:pic>
        <p:nvPicPr>
          <p:cNvPr id="7" name="Рисунок 6" descr="p58_perekrestok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5378" y="1857375"/>
            <a:ext cx="7897149" cy="2895621"/>
          </a:xfrm>
          <a:prstGeom prst="rect">
            <a:avLst/>
          </a:prstGeom>
        </p:spPr>
      </p:pic>
      <p:pic>
        <p:nvPicPr>
          <p:cNvPr id="8" name="Рисунок 7" descr="p58_koleso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57224" y="1538671"/>
            <a:ext cx="7643866" cy="3677549"/>
          </a:xfrm>
          <a:prstGeom prst="rect">
            <a:avLst/>
          </a:prstGeom>
        </p:spPr>
      </p:pic>
      <p:pic>
        <p:nvPicPr>
          <p:cNvPr id="9" name="Рисунок 8" descr="22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47" y="1714489"/>
            <a:ext cx="8143929" cy="3257572"/>
          </a:xfrm>
          <a:prstGeom prst="rect">
            <a:avLst/>
          </a:prstGeom>
        </p:spPr>
      </p:pic>
      <p:pic>
        <p:nvPicPr>
          <p:cNvPr id="10" name="Рисунок 9" descr="22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48" y="1743063"/>
            <a:ext cx="8072494" cy="3228998"/>
          </a:xfrm>
          <a:prstGeom prst="rect">
            <a:avLst/>
          </a:prstGeom>
        </p:spPr>
      </p:pic>
      <p:pic>
        <p:nvPicPr>
          <p:cNvPr id="11" name="Рисунок 10" descr="229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910" y="1714488"/>
            <a:ext cx="8215370" cy="3286148"/>
          </a:xfrm>
          <a:prstGeom prst="rect">
            <a:avLst/>
          </a:prstGeom>
        </p:spPr>
      </p:pic>
      <p:pic>
        <p:nvPicPr>
          <p:cNvPr id="12" name="Рисунок 11" descr="24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910" y="1743063"/>
            <a:ext cx="8143932" cy="3257573"/>
          </a:xfrm>
          <a:prstGeom prst="rect">
            <a:avLst/>
          </a:prstGeom>
        </p:spPr>
      </p:pic>
      <p:pic>
        <p:nvPicPr>
          <p:cNvPr id="13" name="Рисунок 12" descr="24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910" y="1743063"/>
            <a:ext cx="8143932" cy="3257573"/>
          </a:xfrm>
          <a:prstGeom prst="rect">
            <a:avLst/>
          </a:prstGeom>
        </p:spPr>
      </p:pic>
      <p:pic>
        <p:nvPicPr>
          <p:cNvPr id="14" name="Рисунок 13" descr="p58_mostovaya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1021235" y="1296099"/>
            <a:ext cx="7336980" cy="4133166"/>
          </a:xfrm>
          <a:prstGeom prst="rect">
            <a:avLst/>
          </a:prstGeom>
        </p:spPr>
      </p:pic>
      <p:pic>
        <p:nvPicPr>
          <p:cNvPr id="15" name="Рисунок 14" descr="p58_ostanovka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18634" y="2030958"/>
            <a:ext cx="8025332" cy="2755364"/>
          </a:xfrm>
          <a:prstGeom prst="rect">
            <a:avLst/>
          </a:prstGeom>
        </p:spPr>
      </p:pic>
      <p:pic>
        <p:nvPicPr>
          <p:cNvPr id="4098" name="Picture 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29586" y="6000768"/>
            <a:ext cx="85725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85728"/>
            <a:ext cx="8572560" cy="6357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7158" y="500042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Назови дорожный знак</a:t>
            </a:r>
          </a:p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объясни его назначение 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39877"/>
            <a:ext cx="3786214" cy="511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00430" y="2357430"/>
            <a:ext cx="442768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Где проезжать велосипеду,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Что на дороге значит знак,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Где пройти, а где поехать,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Сохранить нам жизни как?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Разрешают запрещают,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Информируют людей.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ПДД законы знает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Живущий на планете сей.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285728"/>
            <a:ext cx="8572560" cy="6357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8604"/>
            <a:ext cx="6651122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 rot="5400000">
            <a:off x="-1571669" y="3071810"/>
            <a:ext cx="4929222" cy="78581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i="1" kern="10" spc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Запрещающие</a:t>
            </a:r>
            <a:endParaRPr lang="ru-RU" sz="3600" i="1" kern="10" spc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285728"/>
            <a:ext cx="8572560" cy="6357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28604"/>
            <a:ext cx="4286280" cy="604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 rot="5400000">
            <a:off x="-821570" y="3178968"/>
            <a:ext cx="4643472" cy="71438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i="1" kern="10" spc="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Предписывающие</a:t>
            </a:r>
            <a:endParaRPr lang="ru-RU" sz="3600" i="1" kern="10" spc="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285728"/>
            <a:ext cx="8572560" cy="6357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3" y="642918"/>
            <a:ext cx="7000925" cy="572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 rot="5400000">
            <a:off x="-1464511" y="3107529"/>
            <a:ext cx="4857784" cy="78581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i="1" kern="10" spc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Предупреждающие</a:t>
            </a:r>
            <a:endParaRPr lang="ru-RU" sz="3600" i="1" kern="10" spc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285728"/>
            <a:ext cx="8572560" cy="6357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85794"/>
            <a:ext cx="6858048" cy="551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 rot="5400000">
            <a:off x="-1643107" y="3071810"/>
            <a:ext cx="5357850" cy="78581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i="1" kern="10" spc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Знаки приоритета</a:t>
            </a:r>
            <a:endParaRPr lang="ru-RU" sz="3600" i="1" kern="10" spc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288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1</cp:lastModifiedBy>
  <cp:revision>73</cp:revision>
  <dcterms:created xsi:type="dcterms:W3CDTF">2012-04-18T14:10:21Z</dcterms:created>
  <dcterms:modified xsi:type="dcterms:W3CDTF">2014-07-19T19:48:24Z</dcterms:modified>
</cp:coreProperties>
</file>