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95" r:id="rId4"/>
    <p:sldId id="258" r:id="rId5"/>
    <p:sldId id="289" r:id="rId6"/>
    <p:sldId id="273" r:id="rId7"/>
    <p:sldId id="264" r:id="rId8"/>
    <p:sldId id="271" r:id="rId9"/>
    <p:sldId id="259" r:id="rId10"/>
    <p:sldId id="272" r:id="rId11"/>
    <p:sldId id="269" r:id="rId12"/>
    <p:sldId id="263" r:id="rId13"/>
    <p:sldId id="270" r:id="rId14"/>
    <p:sldId id="268" r:id="rId15"/>
    <p:sldId id="277" r:id="rId16"/>
    <p:sldId id="275" r:id="rId17"/>
    <p:sldId id="280" r:id="rId18"/>
    <p:sldId id="282" r:id="rId19"/>
    <p:sldId id="290" r:id="rId20"/>
    <p:sldId id="291" r:id="rId21"/>
    <p:sldId id="292" r:id="rId22"/>
    <p:sldId id="294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8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7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4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8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8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7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4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2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4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58B1B-1221-4AFC-96FA-6048DC88E0B7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C72F-0BCE-4D77-A20F-E76D6D1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4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«Города будущего»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4700" dirty="0" smtClean="0">
                <a:solidFill>
                  <a:srgbClr val="0070C0"/>
                </a:solidFill>
              </a:rPr>
              <a:t> Хлямина С.Ж</a:t>
            </a:r>
          </a:p>
          <a:p>
            <a:r>
              <a:rPr lang="ru-RU" sz="4700" dirty="0" smtClean="0">
                <a:solidFill>
                  <a:srgbClr val="0070C0"/>
                </a:solidFill>
              </a:rPr>
              <a:t> МБОУ «СОШ №12» города Астрахани</a:t>
            </a:r>
          </a:p>
          <a:p>
            <a:r>
              <a:rPr lang="ru-RU" sz="4700" dirty="0" smtClean="0">
                <a:solidFill>
                  <a:srgbClr val="0070C0"/>
                </a:solidFill>
              </a:rPr>
              <a:t>Учитель начальных классов</a:t>
            </a:r>
            <a:endParaRPr lang="ru-RU" sz="4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00600"/>
            <a:ext cx="5515000" cy="428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http://metrkv.ru/marina/ftr3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085184"/>
            <a:ext cx="8424936" cy="1584176"/>
          </a:xfrm>
        </p:spPr>
        <p:txBody>
          <a:bodyPr>
            <a:normAutofit/>
          </a:bodyPr>
          <a:lstStyle/>
          <a:p>
            <a:r>
              <a:rPr lang="ru-RU" sz="1800" b="1" dirty="0"/>
              <a:t>2018 г</a:t>
            </a:r>
            <a:r>
              <a:rPr lang="ru-RU" sz="1800" dirty="0"/>
              <a:t> не так далек как кажется и будущее не выглядит радужным, посмотрим, вполне возможно что водородное топливо спасет планету от топливного кризиса, а города будут гнездится на болотах выращивающих водоросли из которых оно будет производится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334586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717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" b="33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77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Город будущего — City in the Sky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r="210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Интересный проект!</a:t>
            </a:r>
            <a:endParaRPr lang="ru-RU" dirty="0"/>
          </a:p>
        </p:txBody>
      </p:sp>
      <p:pic>
        <p:nvPicPr>
          <p:cNvPr id="5" name="Рисунок 4" descr="http://metrkv.ru/marina/ftr6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Вот бы погулять здесь!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6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Город будущего</a:t>
            </a:r>
            <a:r>
              <a:rPr lang="en-US" i="1" dirty="0"/>
              <a:t> — City in the Sky</a:t>
            </a:r>
            <a:endParaRPr lang="ru-RU" dirty="0"/>
          </a:p>
        </p:txBody>
      </p:sp>
      <p:pic>
        <p:nvPicPr>
          <p:cNvPr id="5" name="Рисунок 4" descr="Город будущего — City in the Sky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261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город</a:t>
            </a:r>
            <a:endParaRPr lang="ru-RU" dirty="0"/>
          </a:p>
        </p:txBody>
      </p:sp>
      <p:pic>
        <p:nvPicPr>
          <p:cNvPr id="5" name="Рисунок 4" descr="Город будущего — City in the Sky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Какая красота!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33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бы оказаться здесь!</a:t>
            </a:r>
            <a:endParaRPr lang="ru-RU" dirty="0"/>
          </a:p>
        </p:txBody>
      </p:sp>
      <p:pic>
        <p:nvPicPr>
          <p:cNvPr id="5" name="Рисунок 4" descr="Город будущего — City in the Sky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«Цветок»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3874442"/>
          </a:xfrm>
        </p:spPr>
        <p:txBody>
          <a:bodyPr>
            <a:noAutofit/>
          </a:bodyPr>
          <a:lstStyle/>
          <a:p>
            <a:r>
              <a:rPr lang="ru-RU" sz="5400" dirty="0" smtClean="0"/>
              <a:t>А какой « Город будущего» создадите вы?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860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437112"/>
            <a:ext cx="5486400" cy="566738"/>
          </a:xfrm>
        </p:spPr>
        <p:txBody>
          <a:bodyPr/>
          <a:lstStyle/>
          <a:p>
            <a:r>
              <a:rPr lang="ru-RU" dirty="0" smtClean="0"/>
              <a:t>Плавающий город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r="307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229200"/>
            <a:ext cx="8568952" cy="1303040"/>
          </a:xfrm>
        </p:spPr>
        <p:txBody>
          <a:bodyPr>
            <a:normAutofit fontScale="92500"/>
          </a:bodyPr>
          <a:lstStyle/>
          <a:p>
            <a:r>
              <a:rPr lang="ru-RU" sz="1800" dirty="0"/>
              <a:t>Когда-нибудь глобальное потепление вызовет таянье ледников, и вся суша уйдет под воду. Казалось бы, человечество обречено на вымирание(про крайней мере, пока жабры не отрастит), но с этим не согласился Винсент </a:t>
            </a:r>
            <a:r>
              <a:rPr lang="ru-RU" sz="1800" dirty="0" err="1"/>
              <a:t>Каллебот</a:t>
            </a:r>
            <a:r>
              <a:rPr lang="ru-RU" sz="1800" dirty="0"/>
              <a:t> (</a:t>
            </a:r>
            <a:r>
              <a:rPr lang="ru-RU" sz="1800" dirty="0" err="1"/>
              <a:t>Vincent</a:t>
            </a:r>
            <a:r>
              <a:rPr lang="ru-RU" sz="1800" dirty="0"/>
              <a:t> </a:t>
            </a:r>
            <a:r>
              <a:rPr lang="ru-RU" sz="1800" dirty="0" err="1"/>
              <a:t>Callebaut</a:t>
            </a:r>
            <a:r>
              <a:rPr lang="ru-RU" sz="1800" dirty="0"/>
              <a:t>), который спроектировал гигантские корабли-острова, на которых люди смогут выжить.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786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жида\Downloads\1future_city_downt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480720" cy="56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жида\Downloads\future_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80"/>
            <a:ext cx="914400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Прекрасный город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14506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393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5792"/>
            <a:ext cx="4572000" cy="25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Hidro</a:t>
            </a:r>
            <a:r>
              <a:rPr lang="en-US" dirty="0" smtClean="0"/>
              <a:t>-Net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373216"/>
            <a:ext cx="8712968" cy="1231032"/>
          </a:xfrm>
        </p:spPr>
        <p:txBody>
          <a:bodyPr>
            <a:normAutofit/>
          </a:bodyPr>
          <a:lstStyle/>
          <a:p>
            <a:r>
              <a:rPr lang="ru-RU" sz="2000" b="1" dirty="0"/>
              <a:t>HYDRO-NET</a:t>
            </a:r>
            <a:r>
              <a:rPr lang="ru-RU" sz="2000" dirty="0"/>
              <a:t> представляет собой сеть подземных артерий для сбора, хранения и распределения воды и электроэнергии, используя существующий водоносный горизонт и геотермальные источники под Сан-Франциско.</a:t>
            </a:r>
          </a:p>
        </p:txBody>
      </p:sp>
    </p:spTree>
    <p:extLst>
      <p:ext uri="{BB962C8B-B14F-4D97-AF65-F5344CB8AC3E}">
        <p14:creationId xmlns:p14="http://schemas.microsoft.com/office/powerpoint/2010/main" val="4248097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381000"/>
            <a:ext cx="873252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metrkv.ru/marina/ftr4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Интересно, а к 2050 г вся планета будет покрыта плантациями водорослей? Жуткая перспектива</a:t>
            </a:r>
          </a:p>
        </p:txBody>
      </p:sp>
    </p:spTree>
    <p:extLst>
      <p:ext uri="{BB962C8B-B14F-4D97-AF65-F5344CB8AC3E}">
        <p14:creationId xmlns:p14="http://schemas.microsoft.com/office/powerpoint/2010/main" val="3573583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334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986"/>
            <a:ext cx="9144000" cy="63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metrkv.ru/marina/ftr5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Предполагается создание зон с прудами водорослей для выработки водорода, а вокруг них устройство жилых массивов. Водородное топливо, производимого из водорослей, будет хранится и распределятся в </a:t>
            </a:r>
            <a:r>
              <a:rPr lang="ru-RU" dirty="0" err="1"/>
              <a:t>нанотрубках</a:t>
            </a:r>
            <a:r>
              <a:rPr lang="ru-RU" dirty="0"/>
              <a:t> внутри стен зданий структуры HYDRO-NET. Это позволит использовать его для поддержания систем жизнеобеспечения зданий, а так же на этом топливе буде работать автопарк будущего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0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9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125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«Города будущего»</vt:lpstr>
      <vt:lpstr>Плавающий город</vt:lpstr>
      <vt:lpstr>Презентация PowerPoint</vt:lpstr>
      <vt:lpstr>Hidro-Net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Интересный проект!</vt:lpstr>
      <vt:lpstr>Город будущего — City in the Sky</vt:lpstr>
      <vt:lpstr>Экологический город</vt:lpstr>
      <vt:lpstr>Вот бы оказаться здесь!</vt:lpstr>
      <vt:lpstr>А какой « Город будущего» создадите вы?</vt:lpstr>
      <vt:lpstr>Презентация PowerPoint</vt:lpstr>
      <vt:lpstr>Презентация PowerPoint</vt:lpstr>
      <vt:lpstr>Прекрасный город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будущего</dc:title>
  <dc:creator>Сажида</dc:creator>
  <cp:lastModifiedBy>Хлямина Сажида</cp:lastModifiedBy>
  <cp:revision>18</cp:revision>
  <dcterms:created xsi:type="dcterms:W3CDTF">2013-01-17T15:45:04Z</dcterms:created>
  <dcterms:modified xsi:type="dcterms:W3CDTF">2014-07-20T09:48:45Z</dcterms:modified>
</cp:coreProperties>
</file>