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1" r:id="rId5"/>
    <p:sldMasterId id="2147483733" r:id="rId6"/>
    <p:sldMasterId id="2147483745" r:id="rId7"/>
    <p:sldMasterId id="2147483757" r:id="rId8"/>
    <p:sldMasterId id="2147483769" r:id="rId9"/>
  </p:sldMasterIdLst>
  <p:notesMasterIdLst>
    <p:notesMasterId r:id="rId23"/>
  </p:notesMasterIdLst>
  <p:sldIdLst>
    <p:sldId id="281" r:id="rId10"/>
    <p:sldId id="256" r:id="rId11"/>
    <p:sldId id="262" r:id="rId12"/>
    <p:sldId id="271" r:id="rId13"/>
    <p:sldId id="272" r:id="rId14"/>
    <p:sldId id="266" r:id="rId15"/>
    <p:sldId id="260" r:id="rId16"/>
    <p:sldId id="270" r:id="rId17"/>
    <p:sldId id="269" r:id="rId18"/>
    <p:sldId id="276" r:id="rId19"/>
    <p:sldId id="280" r:id="rId20"/>
    <p:sldId id="265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03" autoAdjust="0"/>
  </p:normalViewPr>
  <p:slideViewPr>
    <p:cSldViewPr>
      <p:cViewPr>
        <p:scale>
          <a:sx n="60" d="100"/>
          <a:sy n="60" d="100"/>
        </p:scale>
        <p:origin x="-1128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6237-5A3A-4148-A184-952F4062DA65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6FCC-864B-4595-B316-B8792443A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6FCC-864B-4595-B316-B8792443A13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1A766-CE34-4B97-816A-CA8D92D80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BFBF0E-5510-4166-81CD-A90654BE9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36E5-932C-46BA-9C81-2E16301B6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5CE6-3314-4853-A56D-83440DBEB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5AB7-5396-434C-8A46-A94175A50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EE810-9257-40EC-B356-56E220957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8CD2B-9B2C-4C49-915E-6B43F045F4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10375-19EC-423C-BA1D-2B476F687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BD49-B4E9-40F7-B648-79272AB29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9C8B-64E8-4A06-BA78-05873186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F56E-576B-46FA-A65A-97836AD2C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7B5AC-9B48-4716-8975-B89148B3D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6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6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80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80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230DB20-C2B4-4568-99CB-BB0BC8D12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136D-0C3A-4C6C-BE14-4B87A1109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3BC5-A803-4697-8A7D-AB61F48B0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FE987-DF08-401C-8C04-E7362F0D7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41A4-38F6-4EC1-8043-D25E0AC09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D307-126C-49B7-B8C9-5CC302224E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344A-0F62-48EF-9DEF-84BB8418B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3B999-7D24-4953-9552-EA6924C7D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3929C-8413-4C2C-BB28-0F0D56625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632D-AD64-48E8-9ED0-53343C21A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80D8-E846-4A0B-8CDF-47EB12583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CE9389-5AA7-4E51-B8D8-EAB2CE646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3855-2616-4E63-961C-1D3186FA0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E508-1CB8-4D3D-8309-5A803726B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3763-E450-41BA-ABC8-EC93950F3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0CD9F-CE3F-472F-9967-64E18A38A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84C3-1147-49C5-8C2F-8480BF6FD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299C-ADCC-4C33-B55E-24203A085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C582-39C7-4CA8-B752-909396382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A3A9-AC25-455A-8B56-924A63D67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991E-D082-4A89-A6DA-B2C994C10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DBA9-448B-4302-B5D7-BB48442497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DD540C5-BD0E-44C3-9276-D26D5332D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09AEEB-11FC-4856-9D2F-49536B0B1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D8DF-45CA-4D91-BB50-BC0B04C84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670D-AF49-4061-9ED3-FEC60FF09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4B5FD-7EC7-4CA2-8BDB-856BE89C2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6722-BF1A-440D-9D26-0F98BC33B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4F9C-6279-49CA-9D3D-2DD9F4296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B544-F905-4B27-BE88-7C734F57C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0FCA1-4B4C-4E44-B83D-72BDCEA3B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056B-EF62-467D-A714-D7951675E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2CC2-7C89-4F9E-A814-C680FA569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FE33-F09E-40BF-B50F-B53DB9154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63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3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63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63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63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63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63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5BF971-FF33-4E2B-A760-BC3B7DA95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17D6-5DBB-4F2F-93B0-5439EAC2D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3FAE-AA71-4288-9313-CC2DEFECA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B859-5405-4A9C-88ED-F64F3992A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5138-F5B0-462D-B8EE-0183D5A15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4CAE-7135-4431-A40C-E928C47E5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F9379-8473-4A97-ADB5-3E3630635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1741-E33F-4D25-AF5D-2D0A8D9E1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FDDF-4532-49EC-B663-2B13760CE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3DA5-B653-41E1-8EAF-74A7163F7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A766-CE34-4B97-816A-CA8D92D80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7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557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557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EF2231-D478-487E-BBCA-DDE7FD54B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75F1-A3F9-4F88-A1C4-F21586153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051E-3CF3-4041-B051-835FCFE05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CC34-A688-463B-B454-1CD70A2A5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DF19-C06B-4928-9A4B-B2B14256E7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07DD-773F-460B-A80B-1FEEDC5F3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300F-50C6-4915-B50A-144AAE452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E279-76BF-43A4-B154-0A63AB008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E8AF8-D058-4A10-A068-3AFDAB8A90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27C3-74E7-48EA-B75E-0FEFAFBDD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AE90-CC02-4B50-8EFA-517CDABA6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47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476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6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476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476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477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477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477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478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478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478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478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479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479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479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480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480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480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481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481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481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481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482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482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483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483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483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483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484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484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2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484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485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485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3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485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484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486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6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484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484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486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7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87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85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487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48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8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488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489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DD0EE8-8D0D-401C-85CD-CC17AC123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161EF-34E9-46CD-97FE-C137BFA1D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D1DB-1C86-464C-9539-ADCE64EDC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EBD5F-E6F4-405E-A4EA-2D38033D1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C0972-1F7B-4E2C-9066-48A897FFA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A321-7FFA-4529-8929-D1FE924C3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6EB7-7D35-4AEE-936A-2FB1A16C8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93097-2B1E-49E6-8380-6FC2A991B9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13ED-7050-4677-9EAF-6D93AFDF9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AFA7-FFC3-4142-B57B-8BC02D06C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1BAA-7B69-4CF3-AAC0-BFDACD432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F971-FF33-4E2B-A760-BC3B7DA9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17D6-5DBB-4F2F-93B0-5439EAC2D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FAE-AA71-4288-9313-CC2DEFEC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B859-5405-4A9C-88ED-F64F3992A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5138-F5B0-462D-B8EE-0183D5A1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CAE-7135-4431-A40C-E928C47E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9379-8473-4A97-ADB5-3E3630635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1741-E33F-4D25-AF5D-2D0A8D9E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49FDDF-4532-49EC-B663-2B13760CE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3DA5-B653-41E1-8EAF-74A7163F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2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3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ADA9B04-942C-4CE6-BC8A-6EFBF772121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66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66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B88EF23D-4FF0-42A7-B5C3-CF4052B422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4E07B9F-F1F0-4324-81C4-46FCB7A0B18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CFB92BB-7F59-4A2F-8719-4D65FCEBC3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3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3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3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53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53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3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53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553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E6392C7-C9F7-4BD9-A8F3-8CF701B20E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8702BD-9076-45F4-97E7-48B018FD9BD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37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37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37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374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74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37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37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37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37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37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37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37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37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37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37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37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37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37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37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37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37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37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7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7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38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38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38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8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8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38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38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38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38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38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38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38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3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38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38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38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4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38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8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38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38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8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8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DAF9EB9-BDCA-486E-8920-8BE60AF2173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>
              <a:buNone/>
            </a:pPr>
            <a:r>
              <a:rPr lang="ru-RU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dirty="0" smtClean="0"/>
              <a:t>Нерчинский район, Забайкальский край</a:t>
            </a: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Вид проекта: </a:t>
            </a:r>
            <a:r>
              <a:rPr lang="ru-RU" dirty="0" smtClean="0"/>
              <a:t>исследовательский, практико-ориентировочный</a:t>
            </a:r>
          </a:p>
          <a:p>
            <a:pPr algn="ctr">
              <a:buNone/>
            </a:pPr>
            <a:r>
              <a:rPr lang="ru-RU" b="1" dirty="0" smtClean="0"/>
              <a:t>Предметная область: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Краеведение</a:t>
            </a:r>
          </a:p>
          <a:p>
            <a:pPr algn="ctr">
              <a:buNone/>
            </a:pPr>
            <a:r>
              <a:rPr lang="ru-RU" b="1" dirty="0" smtClean="0"/>
              <a:t>Название работы: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«Моя Красная книга»</a:t>
            </a: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Работу выполнил ученик 4 класса </a:t>
            </a:r>
          </a:p>
          <a:p>
            <a:pPr algn="ctr">
              <a:buNone/>
            </a:pPr>
            <a:r>
              <a:rPr lang="ru-RU" dirty="0" smtClean="0"/>
              <a:t>МБОУ «СОККШ  села Знаменка» </a:t>
            </a:r>
          </a:p>
          <a:p>
            <a:pPr algn="ctr">
              <a:buNone/>
            </a:pPr>
            <a:r>
              <a:rPr lang="ru-RU" dirty="0" smtClean="0"/>
              <a:t>Слащев Даниил Владимирович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Руководитель – учитель  начальных классов Хаустова </a:t>
            </a:r>
            <a:r>
              <a:rPr lang="ru-RU" dirty="0" smtClean="0"/>
              <a:t>Татьяна А</a:t>
            </a:r>
            <a:r>
              <a:rPr lang="ru-RU" dirty="0" smtClean="0"/>
              <a:t>лександровна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МБОУ «СОККШ  села Знаменка»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2013 год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CIM\100KM552\100_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45079" y="3527227"/>
            <a:ext cx="2500330" cy="187524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Рисунки  </a:t>
            </a:r>
            <a:endParaRPr lang="ru-RU" dirty="0"/>
          </a:p>
        </p:txBody>
      </p:sp>
      <p:pic>
        <p:nvPicPr>
          <p:cNvPr id="2050" name="Picture 2" descr="H:\DCIM\100KM552\100_06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2667019" cy="200026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2051" name="Picture 3" descr="H:\DCIM\100KM552\100_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90124" y="1696629"/>
            <a:ext cx="1821669" cy="24288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rgbClr val="7030A0"/>
                </a:solidFill>
              </a:rPr>
              <a:t>пословицы и поговорки</a:t>
            </a:r>
            <a:br>
              <a:rPr lang="ru-RU" sz="6700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>загадки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>легенды </a:t>
            </a:r>
            <a:br>
              <a:rPr lang="ru-RU" sz="6700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>сказания</a:t>
            </a:r>
            <a:br>
              <a:rPr lang="ru-RU" sz="6700" dirty="0" smtClean="0">
                <a:solidFill>
                  <a:srgbClr val="7030A0"/>
                </a:solidFill>
              </a:rPr>
            </a:br>
            <a:r>
              <a:rPr lang="ru-RU" sz="6700" dirty="0" smtClean="0">
                <a:solidFill>
                  <a:srgbClr val="7030A0"/>
                </a:solidFill>
              </a:rPr>
              <a:t>стихотворения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857232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Тревожный сигнал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Напоминание 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Призыв к спасению</a:t>
            </a:r>
            <a:br>
              <a:rPr lang="ru-RU" sz="3600" dirty="0" smtClean="0"/>
            </a:br>
            <a:endParaRPr lang="ru-RU" sz="3600" dirty="0" smtClean="0"/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А дальше должны действовать все мы!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7258072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Красная книга -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Администратор\Pictures\ноябрь 2009\SAM_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286908" cy="83582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15082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FF00"/>
                </a:solidFill>
              </a:rPr>
              <a:t>Спасибо</a:t>
            </a:r>
            <a:r>
              <a:rPr lang="ru-RU" sz="11500" dirty="0" smtClean="0"/>
              <a:t> </a:t>
            </a:r>
            <a:endParaRPr lang="ru-RU" sz="11500" dirty="0"/>
          </a:p>
        </p:txBody>
      </p:sp>
      <p:pic>
        <p:nvPicPr>
          <p:cNvPr id="7169" name="Picture 1" descr="C:\Users\Администратор\Pictures\100_04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4953035" cy="371477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Красная книга</a:t>
            </a:r>
            <a:endParaRPr lang="ru-RU" dirty="0"/>
          </a:p>
        </p:txBody>
      </p:sp>
      <p:pic>
        <p:nvPicPr>
          <p:cNvPr id="4" name="Содержимое 3" descr="9f13b2f44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4956897" cy="485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Из беседы со взрослыми я узнал, что за последние годы стремительно сокращаются…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РЯБЧИК </a:t>
            </a:r>
            <a:endParaRPr lang="ru-RU" dirty="0"/>
          </a:p>
        </p:txBody>
      </p:sp>
      <p:pic>
        <p:nvPicPr>
          <p:cNvPr id="6146" name="Picture 2" descr="C:\Users\Администратор\Pictures\ryabchik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3729831" cy="2500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РАК</a:t>
            </a:r>
            <a:endParaRPr lang="ru-RU" dirty="0"/>
          </a:p>
        </p:txBody>
      </p:sp>
      <p:pic>
        <p:nvPicPr>
          <p:cNvPr id="7170" name="Picture 2" descr="C:\Users\Администратор\Pictures\13133947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4095778" cy="30718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1026" name="Picture 2" descr="C:\Users\Администратор\Pictures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500174"/>
            <a:ext cx="4388334" cy="30718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Результаты работы:</a:t>
            </a:r>
          </a:p>
          <a:p>
            <a:r>
              <a:rPr lang="ru-RU" sz="4000" dirty="0" smtClean="0"/>
              <a:t>Акция «Они нуждаются в охране» (выпуск агитационных листовок в защиту животных).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100_0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5357850" cy="40183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Стенд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00KM552\100_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98495">
            <a:off x="3757243" y="1513340"/>
            <a:ext cx="5114752" cy="3836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43626" cy="379648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В буклет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вошли</a:t>
            </a:r>
            <a:r>
              <a:rPr lang="ru-RU" sz="4900" dirty="0" smtClean="0"/>
              <a:t> </a:t>
            </a:r>
            <a:br>
              <a:rPr lang="ru-RU" sz="4900" dirty="0" smtClean="0"/>
            </a:b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57190"/>
          </a:xfrm>
        </p:spPr>
        <p:txBody>
          <a:bodyPr>
            <a:normAutofit fontScale="47500" lnSpcReduction="20000"/>
          </a:bodyPr>
          <a:lstStyle/>
          <a:p>
            <a:pPr lvl="1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1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621</TotalTime>
  <Words>70</Words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Тема1</vt:lpstr>
      <vt:lpstr>Клен</vt:lpstr>
      <vt:lpstr>Граница</vt:lpstr>
      <vt:lpstr>Облака</vt:lpstr>
      <vt:lpstr>Текстура</vt:lpstr>
      <vt:lpstr>Кимоно</vt:lpstr>
      <vt:lpstr>Равновесие</vt:lpstr>
      <vt:lpstr>Салют</vt:lpstr>
      <vt:lpstr>Поток</vt:lpstr>
      <vt:lpstr>Слайд 1</vt:lpstr>
      <vt:lpstr>Моя Красная книга</vt:lpstr>
      <vt:lpstr>Слайд 3</vt:lpstr>
      <vt:lpstr>РЯБЧИК </vt:lpstr>
      <vt:lpstr>РАК</vt:lpstr>
      <vt:lpstr>ЗАЯЦ </vt:lpstr>
      <vt:lpstr>Слайд 7</vt:lpstr>
      <vt:lpstr>Стенд </vt:lpstr>
      <vt:lpstr>     В буклет вошли  </vt:lpstr>
      <vt:lpstr>Рисунки  </vt:lpstr>
      <vt:lpstr>                   пословицы и поговорки загадки легенды  сказания стихотворения   </vt:lpstr>
      <vt:lpstr>Слайд 12</vt:lpstr>
      <vt:lpstr>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Красная книга</dc:title>
  <dc:creator>Администратор</dc:creator>
  <cp:lastModifiedBy>Хаустова</cp:lastModifiedBy>
  <cp:revision>66</cp:revision>
  <dcterms:created xsi:type="dcterms:W3CDTF">2012-04-24T02:55:09Z</dcterms:created>
  <dcterms:modified xsi:type="dcterms:W3CDTF">2014-07-21T03:04:49Z</dcterms:modified>
</cp:coreProperties>
</file>