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81" r:id="rId3"/>
    <p:sldId id="279" r:id="rId4"/>
    <p:sldId id="282" r:id="rId5"/>
    <p:sldId id="257" r:id="rId6"/>
    <p:sldId id="271" r:id="rId7"/>
    <p:sldId id="267" r:id="rId8"/>
    <p:sldId id="265" r:id="rId9"/>
    <p:sldId id="284" r:id="rId10"/>
    <p:sldId id="258" r:id="rId11"/>
    <p:sldId id="268" r:id="rId12"/>
    <p:sldId id="259" r:id="rId13"/>
    <p:sldId id="272" r:id="rId14"/>
    <p:sldId id="260" r:id="rId15"/>
    <p:sldId id="261" r:id="rId16"/>
    <p:sldId id="263" r:id="rId17"/>
    <p:sldId id="278" r:id="rId18"/>
    <p:sldId id="269" r:id="rId19"/>
    <p:sldId id="262" r:id="rId20"/>
    <p:sldId id="264" r:id="rId21"/>
    <p:sldId id="266" r:id="rId22"/>
    <p:sldId id="270" r:id="rId23"/>
    <p:sldId id="280" r:id="rId24"/>
    <p:sldId id="273" r:id="rId25"/>
    <p:sldId id="274" r:id="rId26"/>
    <p:sldId id="275" r:id="rId27"/>
    <p:sldId id="276" r:id="rId28"/>
    <p:sldId id="277" r:id="rId29"/>
    <p:sldId id="283" r:id="rId30"/>
    <p:sldId id="287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80" y="1369360"/>
            <a:ext cx="8892480" cy="54612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Презентация: </a:t>
            </a:r>
            <a:r>
              <a:rPr lang="ru-RU" dirty="0" smtClean="0">
                <a:solidFill>
                  <a:schemeClr val="tx1"/>
                </a:solidFill>
              </a:rPr>
              <a:t>    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Проект «День Земли»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Хлямина Сажида </a:t>
            </a:r>
            <a:r>
              <a:rPr lang="ru-RU" dirty="0" err="1" smtClean="0">
                <a:solidFill>
                  <a:schemeClr val="tx1"/>
                </a:solidFill>
              </a:rPr>
              <a:t>Жакслыковна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учитель начальных классов МОУ «ООШ </a:t>
            </a:r>
            <a:r>
              <a:rPr lang="ru-RU" sz="4000" dirty="0" err="1" smtClean="0">
                <a:solidFill>
                  <a:schemeClr val="tx1"/>
                </a:solidFill>
              </a:rPr>
              <a:t>пос.Начало</a:t>
            </a:r>
            <a:r>
              <a:rPr lang="ru-RU" sz="4000" dirty="0" smtClean="0">
                <a:solidFill>
                  <a:schemeClr val="tx1"/>
                </a:solidFill>
              </a:rPr>
              <a:t>» Приволжский район Астраханская область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2011 год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Экипаж «Плутончики». Ученики 1 класса.</a:t>
            </a:r>
            <a:endParaRPr lang="ru-RU" dirty="0"/>
          </a:p>
        </p:txBody>
      </p:sp>
      <p:pic>
        <p:nvPicPr>
          <p:cNvPr id="2050" name="Picture 2" descr="C:\Users\Мама\Pictures\МАМИН КЛАСС\Новая папка№2\NOKIA_0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2214554"/>
            <a:ext cx="700092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Рапорт экипажа «Звездолет»</a:t>
            </a:r>
            <a:endParaRPr lang="ru-RU" dirty="0"/>
          </a:p>
        </p:txBody>
      </p:sp>
      <p:pic>
        <p:nvPicPr>
          <p:cNvPr id="12290" name="Picture 2" descr="C:\Users\Мама\Pictures\645474b343c4484ea7a5905401252c0b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8728" y="2343944"/>
            <a:ext cx="6072230" cy="3871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Экипаж «Звездолет». Ученики 2 класса.</a:t>
            </a:r>
            <a:endParaRPr lang="ru-RU" dirty="0"/>
          </a:p>
        </p:txBody>
      </p:sp>
      <p:pic>
        <p:nvPicPr>
          <p:cNvPr id="3074" name="Picture 2" descr="C:\Users\Мама\Pictures\МАМИН КЛАСС\Новая папка№2\NOKIA_0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2000240"/>
            <a:ext cx="7000924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67151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Экипаж «Космические   звездочки» из 3 класса.</a:t>
            </a:r>
            <a:endParaRPr lang="ru-RU" dirty="0"/>
          </a:p>
        </p:txBody>
      </p:sp>
      <p:pic>
        <p:nvPicPr>
          <p:cNvPr id="16386" name="Picture 2" descr="C:\Users\Мама\Pictures\6a1e3a431e584ce985190554f659041e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2571744"/>
            <a:ext cx="6643734" cy="3799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858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Экипаж «Земляне». Ученики 4 класса.</a:t>
            </a:r>
            <a:endParaRPr lang="ru-RU" dirty="0"/>
          </a:p>
        </p:txBody>
      </p:sp>
      <p:pic>
        <p:nvPicPr>
          <p:cNvPr id="4098" name="Picture 2" descr="C:\Users\Мама\Pictures\МАМИН КЛАСС\Новая папка№2\NOKIA_0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571612"/>
            <a:ext cx="6786610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Экипаж «Юные космонавты». Ученики5 класса.</a:t>
            </a:r>
            <a:endParaRPr lang="ru-RU" dirty="0"/>
          </a:p>
        </p:txBody>
      </p:sp>
      <p:pic>
        <p:nvPicPr>
          <p:cNvPr id="5122" name="Picture 2" descr="C:\Users\Мама\Pictures\МАМИН КЛАСС\Новая папка№2\NOKIA_0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1857364"/>
            <a:ext cx="6929486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Белоусов Иван и Никифоров Сергей из 5 класса.</a:t>
            </a:r>
            <a:endParaRPr lang="ru-RU" dirty="0"/>
          </a:p>
        </p:txBody>
      </p:sp>
      <p:pic>
        <p:nvPicPr>
          <p:cNvPr id="7170" name="Picture 2" descr="C:\Users\Мама\Pictures\МАМИН КЛАСС\Новая папка№2\NOKIA_0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2214554"/>
            <a:ext cx="6643734" cy="4389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716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Экипаж «Галактика». 6-7 классы</a:t>
            </a:r>
            <a:endParaRPr lang="ru-RU" dirty="0"/>
          </a:p>
        </p:txBody>
      </p:sp>
      <p:pic>
        <p:nvPicPr>
          <p:cNvPr id="1026" name="Picture 2" descr="C:\Users\Мама\Desktop\Галакт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858180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Рапорт экипажа «Комета». 8 класс.</a:t>
            </a:r>
            <a:endParaRPr lang="ru-RU" dirty="0"/>
          </a:p>
        </p:txBody>
      </p:sp>
      <p:pic>
        <p:nvPicPr>
          <p:cNvPr id="13314" name="Picture 2" descr="C:\Users\Мама\Pictures\a8da43c5966441179ad5ea83839d6549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2357430"/>
            <a:ext cx="5929354" cy="3728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Экипаж «Галатея».Ученики 9 класса.</a:t>
            </a:r>
            <a:endParaRPr lang="ru-RU" dirty="0"/>
          </a:p>
        </p:txBody>
      </p:sp>
      <p:pic>
        <p:nvPicPr>
          <p:cNvPr id="6146" name="Picture 2" descr="C:\Users\Мама\Pictures\МАМИН КЛАСС\Новая папка№2\NOKIA_0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1357298"/>
            <a:ext cx="6572296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429132"/>
            <a:ext cx="8572560" cy="1428760"/>
          </a:xfrm>
        </p:spPr>
        <p:txBody>
          <a:bodyPr>
            <a:noAutofit/>
          </a:bodyPr>
          <a:lstStyle/>
          <a:p>
            <a:r>
              <a:rPr lang="ru-RU" sz="4400" dirty="0" smtClean="0"/>
              <a:t>Общешкольный проект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«День Земли</a:t>
            </a:r>
            <a:r>
              <a:rPr lang="ru-RU" sz="4400" dirty="0" smtClean="0">
                <a:solidFill>
                  <a:srgbClr val="FF0000"/>
                </a:solidFill>
              </a:rPr>
              <a:t>»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/>
              <a:t>МОУ </a:t>
            </a:r>
            <a:r>
              <a:rPr lang="ru-RU" sz="4400" dirty="0" smtClean="0"/>
              <a:t>«ООШ п. Начало</a:t>
            </a:r>
            <a:r>
              <a:rPr lang="ru-RU" sz="4400" dirty="0" smtClean="0"/>
              <a:t>» </a:t>
            </a:r>
            <a:br>
              <a:rPr lang="ru-RU" sz="4400" dirty="0" smtClean="0"/>
            </a:br>
            <a:r>
              <a:rPr lang="ru-RU" sz="4400" dirty="0" smtClean="0"/>
              <a:t>22 </a:t>
            </a:r>
            <a:r>
              <a:rPr lang="ru-RU" sz="4400" dirty="0" smtClean="0"/>
              <a:t>апреля 2011 </a:t>
            </a:r>
            <a:r>
              <a:rPr lang="ru-RU" sz="4400" dirty="0" smtClean="0"/>
              <a:t>года </a:t>
            </a:r>
            <a:br>
              <a:rPr lang="ru-RU" sz="4400" dirty="0" smtClean="0"/>
            </a:br>
            <a:r>
              <a:rPr lang="ru-RU" sz="4400" dirty="0" smtClean="0"/>
              <a:t>Ответственный : учитель начальных классов   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002060"/>
                </a:solidFill>
              </a:rPr>
              <a:t>Хлямина С.Ж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Мама\Pictures\Картинки\Космос\untitledчп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572008"/>
            <a:ext cx="3429024" cy="195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Мама\Pictures\Картинки\Космос\untitledпе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1357298"/>
            <a:ext cx="1147766" cy="1586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ru-RU" dirty="0" smtClean="0"/>
              <a:t>Игровая программа.</a:t>
            </a:r>
            <a:endParaRPr lang="ru-RU" dirty="0"/>
          </a:p>
        </p:txBody>
      </p:sp>
      <p:pic>
        <p:nvPicPr>
          <p:cNvPr id="8194" name="Picture 2" descr="C:\Users\Мама\Pictures\МАМИН КЛАСС\Новая папка№2\NOKIA_0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1935163"/>
            <a:ext cx="6643734" cy="4637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071546"/>
            <a:ext cx="7572428" cy="917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Баранников Александр Сергеевич и Барков Николай Германович на презентации.</a:t>
            </a:r>
            <a:endParaRPr lang="ru-RU" dirty="0"/>
          </a:p>
        </p:txBody>
      </p:sp>
      <p:pic>
        <p:nvPicPr>
          <p:cNvPr id="10242" name="Picture 2" descr="C:\Users\Мама\Pictures\МАМИН КЛАСС\Новая папка№2\NOKIA_0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428868"/>
            <a:ext cx="6283877" cy="39671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Хоровод с юными землянами.</a:t>
            </a:r>
            <a:endParaRPr lang="ru-RU" dirty="0"/>
          </a:p>
        </p:txBody>
      </p:sp>
      <p:pic>
        <p:nvPicPr>
          <p:cNvPr id="14338" name="Picture 2" descr="C:\Users\Мама\Pictures\dca592f2d1ea4b7888788fe9224ec59a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1714488"/>
            <a:ext cx="5857916" cy="3728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72074"/>
            <a:ext cx="8520114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22 апреля мы отмечали Всемирный День Земли. Совместно с МУК «Анютино» в ДК п. Начало провели общешкольное мероприятие. Подготовка к празднику началась с создания в школе группы «Поехали!» в социальной сети «Дневник-</a:t>
            </a:r>
            <a:r>
              <a:rPr lang="en-US" sz="3200" dirty="0" smtClean="0"/>
              <a:t>ru</a:t>
            </a:r>
            <a:r>
              <a:rPr lang="ru-RU" sz="3200" dirty="0" smtClean="0"/>
              <a:t>». Все классы превратились в экипажи космонавтов. Каждый экипаж приготовил  для рапорта девиз, стартовую  песню, экипировку, сувениры, рисунки, плакаты, модели ракет.</a:t>
            </a:r>
            <a:endParaRPr lang="ru-RU" sz="3200" dirty="0"/>
          </a:p>
        </p:txBody>
      </p:sp>
      <p:pic>
        <p:nvPicPr>
          <p:cNvPr id="5122" name="Picture 2" descr="C:\Users\Мама\Pictures\Картинки\Космос\170PX-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3786190"/>
            <a:ext cx="1428728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Выставка проектных работ в школе.</a:t>
            </a:r>
            <a:endParaRPr lang="ru-RU" dirty="0"/>
          </a:p>
        </p:txBody>
      </p:sp>
      <p:pic>
        <p:nvPicPr>
          <p:cNvPr id="17410" name="Picture 2" descr="C:\Users\Мама\Pictures\9a56d38c29824d6f84db28f309ee58e9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2357430"/>
            <a:ext cx="6000792" cy="3942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модели и сувениры.</a:t>
            </a:r>
            <a:endParaRPr lang="ru-RU" dirty="0"/>
          </a:p>
        </p:txBody>
      </p:sp>
      <p:pic>
        <p:nvPicPr>
          <p:cNvPr id="18434" name="Picture 2" descr="C:\Users\Мама\Pictures\45c21f434bde422186a9e61ed88b1b71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57356" y="2285992"/>
            <a:ext cx="5566349" cy="4174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«Вселенная» учащихся 5 класса.</a:t>
            </a:r>
            <a:endParaRPr lang="ru-RU" dirty="0"/>
          </a:p>
        </p:txBody>
      </p:sp>
      <p:pic>
        <p:nvPicPr>
          <p:cNvPr id="19458" name="Picture 2" descr="C:\Users\Мама\Pictures\941e0e566f7d4ecbb74f35014fb321f4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57356" y="2786058"/>
            <a:ext cx="5286412" cy="357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Летательные аппараты и модели.</a:t>
            </a:r>
            <a:endParaRPr lang="ru-RU" dirty="0"/>
          </a:p>
        </p:txBody>
      </p:sp>
      <p:pic>
        <p:nvPicPr>
          <p:cNvPr id="20482" name="Picture 2" descr="C:\Users\Мама\Pictures\4b74a7b2ac32442ca6735ab5626c703e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0750" y="2343944"/>
            <a:ext cx="476250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каждом </a:t>
            </a:r>
            <a:r>
              <a:rPr lang="ru-RU" smtClean="0"/>
              <a:t>рисунке – космос!</a:t>
            </a:r>
            <a:endParaRPr lang="ru-RU"/>
          </a:p>
        </p:txBody>
      </p:sp>
      <p:pic>
        <p:nvPicPr>
          <p:cNvPr id="21506" name="Picture 2" descr="C:\Users\Мама\Pictures\4b495d63812149729b4dbb16d72e4cea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0750" y="2343944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71810"/>
            <a:ext cx="8715436" cy="3000388"/>
          </a:xfrm>
        </p:spPr>
        <p:txBody>
          <a:bodyPr>
            <a:noAutofit/>
          </a:bodyPr>
          <a:lstStyle/>
          <a:p>
            <a:r>
              <a:rPr lang="ru-RU" sz="3000" dirty="0" smtClean="0"/>
              <a:t>Итогом праздника было подведение итогов проектов в школьной группе «Поехали!». Все экипажи  отмечены в каждой номинации. На школьной выставке представлены проекты наших учащихся. На классных часах библиотекарь Яковенко Н.И познакомила читателей с выставкой книг « К космическим далям – вперед!» и провела интересные викторины о космосе. Во время подготовки  к празднику учащиеся узнали много нового о космонавтике, активно участвовали во всех конкурсах в группе «Поехали!»</a:t>
            </a:r>
            <a:endParaRPr lang="ru-RU" sz="3000" dirty="0"/>
          </a:p>
        </p:txBody>
      </p:sp>
      <p:pic>
        <p:nvPicPr>
          <p:cNvPr id="4" name="Picture 2" descr="C:\Users\Мама\Pictures\Картинки\Космос\170PX-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3214686"/>
            <a:ext cx="1428728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0"/>
            <a:ext cx="4500594" cy="5786454"/>
          </a:xfrm>
        </p:spPr>
        <p:txBody>
          <a:bodyPr>
            <a:normAutofit/>
          </a:bodyPr>
          <a:lstStyle/>
          <a:p>
            <a:r>
              <a:rPr lang="ru-RU" dirty="0" smtClean="0"/>
              <a:t>«День Земли»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22.04.2011 года</a:t>
            </a:r>
            <a:br>
              <a:rPr lang="ru-RU" dirty="0" smtClean="0"/>
            </a:br>
            <a:r>
              <a:rPr lang="ru-RU" dirty="0" smtClean="0"/>
              <a:t>Посёлок Начало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C:\Users\Мама\Pictures\Картинки\bd9ffcc12204440ebe0a3c4ff6d8da6d_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857652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ма\Pictures\МАМИН КЛАСС\Библиотека\nokia_02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8"/>
            <a:ext cx="8229600" cy="1428760"/>
          </a:xfrm>
        </p:spPr>
        <p:txBody>
          <a:bodyPr>
            <a:noAutofit/>
          </a:bodyPr>
          <a:lstStyle/>
          <a:p>
            <a:r>
              <a:rPr lang="ru-RU" sz="4400" dirty="0" smtClean="0"/>
              <a:t>Автор проекта: Хлямина Сажида Жакслыковна, классный руководитель 2 класса, МОУ  «ООШ п. Начало», </a:t>
            </a:r>
            <a:br>
              <a:rPr lang="ru-RU" sz="4400" dirty="0" smtClean="0"/>
            </a:br>
            <a:r>
              <a:rPr lang="ru-RU" sz="4400" dirty="0" smtClean="0"/>
              <a:t>Контактная информация:</a:t>
            </a:r>
            <a:br>
              <a:rPr lang="ru-RU" sz="4400" dirty="0" smtClean="0"/>
            </a:br>
            <a:r>
              <a:rPr lang="en-US" sz="4400" dirty="0" smtClean="0"/>
              <a:t>hlymina_ sajida@mail</a:t>
            </a:r>
            <a:r>
              <a:rPr lang="ru-RU" sz="4400" dirty="0" smtClean="0"/>
              <a:t>.</a:t>
            </a:r>
            <a:r>
              <a:rPr lang="en-US" sz="4400" dirty="0" smtClean="0"/>
              <a:t>ru</a:t>
            </a:r>
            <a:endParaRPr lang="ru-RU" sz="4400" dirty="0"/>
          </a:p>
        </p:txBody>
      </p:sp>
      <p:pic>
        <p:nvPicPr>
          <p:cNvPr id="3074" name="Picture 2" descr="C:\Users\Мама\Pictures\Моя семья\Хлямина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500570"/>
            <a:ext cx="142876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00570"/>
            <a:ext cx="8643998" cy="1928826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Совместно с работниками МУК «Анютино» был составлен сценарий праздника и презентация. Праздник начался с рапорта классных экипажей и старта в Центре Управления полетов. Все экипажи проявили творчество и фантазию. Звучали задорные девизы и стартовые песни. Затем все отправились в полет вместе с героями Звездолетной программы. Гости праздника познакомились с презентацией юбилея полета в космос Ю.А.Гагарина. Все экипажи помогали инопланетянам преодолеть испытания, отвечали на вопросы Космической викторины, проявив смекалку и находчивость.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МУК «Анютино». Программа, посвященная Году Космонавтики</a:t>
            </a:r>
            <a:endParaRPr lang="ru-RU" dirty="0"/>
          </a:p>
        </p:txBody>
      </p:sp>
      <p:pic>
        <p:nvPicPr>
          <p:cNvPr id="1026" name="Picture 2" descr="C:\Users\Мама\Pictures\МАМИН КЛАСС\Новая папка№2\NOKIA_0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8926" y="2285992"/>
            <a:ext cx="3293085" cy="43894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Веселые эстафеты во время праздника.</a:t>
            </a:r>
            <a:endParaRPr lang="ru-RU" dirty="0"/>
          </a:p>
        </p:txBody>
      </p:sp>
      <p:pic>
        <p:nvPicPr>
          <p:cNvPr id="15362" name="Picture 2" descr="C:\Users\Мама\Pictures\f34d2add9ae6411084147a2da505bc52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480" y="2786058"/>
            <a:ext cx="5786478" cy="3728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«Поехали!»  Егазарьянц Кирилл из 2 класса.</a:t>
            </a:r>
            <a:endParaRPr lang="ru-RU" dirty="0"/>
          </a:p>
        </p:txBody>
      </p:sp>
      <p:pic>
        <p:nvPicPr>
          <p:cNvPr id="11266" name="Picture 2" descr="C:\Users\Мама\Pictures\МАМИН КЛАСС\Новая папка№2\NOKIA_03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6248" y="1928802"/>
            <a:ext cx="3293085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Звездолет отправляется в полет!</a:t>
            </a:r>
            <a:endParaRPr lang="ru-RU" dirty="0"/>
          </a:p>
        </p:txBody>
      </p:sp>
      <p:pic>
        <p:nvPicPr>
          <p:cNvPr id="9218" name="Picture 2" descr="C:\Users\Мама\Pictures\МАМИН КЛАСС\Новая папка№2\NOKIA_0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1935163"/>
            <a:ext cx="6858048" cy="4389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643446"/>
            <a:ext cx="871543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Это общешкольное мероприятие посвящено Году Космонавтики. В этом году весь мир отмечал 50-летие полета в космос Ю.А.Гагарина. К этому событию причастны и мы, учащиеся, учителя, родители МОУ «ООШ п. Начало». Всем большое спасибо за активное участие в проекте, посвященном Году Космонавтики.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456</Words>
  <Application>Microsoft Office PowerPoint</Application>
  <PresentationFormat>Экран (4:3)</PresentationFormat>
  <Paragraphs>30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Calibri</vt:lpstr>
      <vt:lpstr>Constantia</vt:lpstr>
      <vt:lpstr>Wingdings 2</vt:lpstr>
      <vt:lpstr>Поток</vt:lpstr>
      <vt:lpstr>        Презентация:       Проект «День Земли»  Хлямина Сажида Жакслыковна учитель начальных классов МОУ «ООШ пос.Начало» Приволжский район Астраханская область 2011 год</vt:lpstr>
      <vt:lpstr>Общешкольный проект  «День Земли»  МОУ «ООШ п. Начало»  22 апреля 2011 года  Ответственный : учитель начальных классов     Хлямина С.Ж</vt:lpstr>
      <vt:lpstr>«День Земли»  22.04.2011 года Посёлок Начало </vt:lpstr>
      <vt:lpstr>Совместно с работниками МУК «Анютино» был составлен сценарий праздника и презентация. Праздник начался с рапорта классных экипажей и старта в Центре Управления полетов. Все экипажи проявили творчество и фантазию. Звучали задорные девизы и стартовые песни. Затем все отправились в полет вместе с героями Звездолетной программы. Гости праздника познакомились с презентацией юбилея полета в космос Ю.А.Гагарина. Все экипажи помогали инопланетянам преодолеть испытания, отвечали на вопросы Космической викторины, проявив смекалку и находчивость. </vt:lpstr>
      <vt:lpstr>МУК «Анютино». Программа, посвященная Году Космонавтики</vt:lpstr>
      <vt:lpstr>Веселые эстафеты во время праздника.</vt:lpstr>
      <vt:lpstr>«Поехали!»  Егазарьянц Кирилл из 2 класса.</vt:lpstr>
      <vt:lpstr>Звездолет отправляется в полет!</vt:lpstr>
      <vt:lpstr>Это общешкольное мероприятие посвящено Году Космонавтики. В этом году весь мир отмечал 50-летие полета в космос Ю.А.Гагарина. К этому событию причастны и мы, учащиеся, учителя, родители МОУ «ООШ п. Начало». Всем большое спасибо за активное участие в проекте, посвященном Году Космонавтики. </vt:lpstr>
      <vt:lpstr>Экипаж «Плутончики». Ученики 1 класса.</vt:lpstr>
      <vt:lpstr>Рапорт экипажа «Звездолет»</vt:lpstr>
      <vt:lpstr>Экипаж «Звездолет». Ученики 2 класса.</vt:lpstr>
      <vt:lpstr>Экипаж «Космические   звездочки» из 3 класса.</vt:lpstr>
      <vt:lpstr>Экипаж «Земляне». Ученики 4 класса.</vt:lpstr>
      <vt:lpstr>Экипаж «Юные космонавты». Ученики5 класса.</vt:lpstr>
      <vt:lpstr>Белоусов Иван и Никифоров Сергей из 5 класса.</vt:lpstr>
      <vt:lpstr>Экипаж «Галактика». 6-7 классы</vt:lpstr>
      <vt:lpstr>Рапорт экипажа «Комета». 8 класс.</vt:lpstr>
      <vt:lpstr>Экипаж «Галатея».Ученики 9 класса.</vt:lpstr>
      <vt:lpstr>Игровая программа.</vt:lpstr>
      <vt:lpstr>Баранников Александр Сергеевич и Барков Николай Германович на презентации.</vt:lpstr>
      <vt:lpstr>Хоровод с юными землянами.</vt:lpstr>
      <vt:lpstr>22 апреля мы отмечали Всемирный День Земли. Совместно с МУК «Анютино» в ДК п. Начало провели общешкольное мероприятие. Подготовка к празднику началась с создания в школе группы «Поехали!» в социальной сети «Дневник-ru». Все классы превратились в экипажи космонавтов. Каждый экипаж приготовил  для рапорта девиз, стартовую  песню, экипировку, сувениры, рисунки, плакаты, модели ракет.</vt:lpstr>
      <vt:lpstr>Выставка проектных работ в школе.</vt:lpstr>
      <vt:lpstr>Наши модели и сувениры.</vt:lpstr>
      <vt:lpstr>Проект «Вселенная» учащихся 5 класса.</vt:lpstr>
      <vt:lpstr>Летательные аппараты и модели.</vt:lpstr>
      <vt:lpstr>В каждом рисунке – космос!</vt:lpstr>
      <vt:lpstr>Итогом праздника было подведение итогов проектов в школьной группе «Поехали!». Все экипажи  отмечены в каждой номинации. На школьной выставке представлены проекты наших учащихся. На классных часах библиотекарь Яковенко Н.И познакомила читателей с выставкой книг « К космическим далям – вперед!» и провела интересные викторины о космосе. Во время подготовки  к празднику учащиеся узнали много нового о космонавтике, активно участвовали во всех конкурсах в группе «Поехали!»</vt:lpstr>
      <vt:lpstr>Презентация PowerPoint</vt:lpstr>
      <vt:lpstr>Автор проекта: Хлямина Сажида Жакслыковна, классный руководитель 2 класса, МОУ  «ООШ п. Начало»,  Контактная информация: hlymina_ sajida@mail.ru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Земли   22 апреля 2011 года Посёлок Начало </dc:title>
  <dc:creator>Сажида</dc:creator>
  <cp:lastModifiedBy>Хлямина Сажида</cp:lastModifiedBy>
  <cp:revision>20</cp:revision>
  <dcterms:created xsi:type="dcterms:W3CDTF">2011-05-03T19:00:23Z</dcterms:created>
  <dcterms:modified xsi:type="dcterms:W3CDTF">2014-07-21T05:12:53Z</dcterms:modified>
</cp:coreProperties>
</file>