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301" r:id="rId2"/>
    <p:sldId id="256" r:id="rId3"/>
    <p:sldId id="257" r:id="rId4"/>
    <p:sldId id="259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9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132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22.07.2014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22.07.2014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22.07.2014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22.07.2014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22.07.2014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22.07.2014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22.07.2014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22.07.2014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22.07.2014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Users\&#1052;&#1072;&#1084;&#1072;\Documents\&#1082;&#1080;&#1085;&#1086;&#1089;&#1090;&#1091;&#1076;&#1080;&#1103;\09%20&#1044;&#1086;&#1088;&#1086;&#1078;&#1082;&#1072;%209.wma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Презентация к классному часу «Нашим мамам посвящается!»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err="1" smtClean="0"/>
              <a:t>Автор:Хлямина</a:t>
            </a:r>
            <a:r>
              <a:rPr lang="ru-RU" dirty="0" smtClean="0"/>
              <a:t> Сажида </a:t>
            </a:r>
            <a:r>
              <a:rPr lang="ru-RU" dirty="0" err="1" smtClean="0"/>
              <a:t>Жакслыковна</a:t>
            </a:r>
            <a:r>
              <a:rPr lang="ru-RU" dirty="0" smtClean="0"/>
              <a:t>, МКОУ №ООШ </a:t>
            </a:r>
            <a:r>
              <a:rPr lang="ru-RU" dirty="0" err="1" smtClean="0"/>
              <a:t>п.Начало</a:t>
            </a:r>
            <a:r>
              <a:rPr lang="ru-RU" dirty="0" smtClean="0"/>
              <a:t>» Приволжский район Астраханская область,</a:t>
            </a:r>
          </a:p>
          <a:p>
            <a:r>
              <a:rPr lang="ru-RU" dirty="0" smtClean="0"/>
              <a:t>учитель начальных классов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851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Мама\Documents\киностудия\чкяаро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64292">
            <a:off x="357158" y="1142984"/>
            <a:ext cx="7500990" cy="48937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71500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Хочу на ручки!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Мама\Documents\киностудия\Кирилл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036318">
            <a:off x="863758" y="787841"/>
            <a:ext cx="6562521" cy="49956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6116" y="5572140"/>
            <a:ext cx="5214974" cy="11430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Фотографируйте быстрее…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Мама\Documents\киностудия\Scan10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336644">
            <a:off x="2571736" y="500042"/>
            <a:ext cx="4197367" cy="60259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Мама\Documents\киностудия\DSC028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714356"/>
            <a:ext cx="7429552" cy="55721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Мама\Documents\киностудия\Scan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068461"/>
            <a:ext cx="6957851" cy="46719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Мама\Documents\киностудия\фн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428135">
            <a:off x="2285984" y="285728"/>
            <a:ext cx="4110049" cy="62151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Мама\Documents\киностудия\попова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214290"/>
            <a:ext cx="4643470" cy="628654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Мама\Documents\киностудия\Scan1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285728"/>
            <a:ext cx="3870340" cy="61052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Мама\Documents\киностудия\мамакериллакуе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28604"/>
            <a:ext cx="7550368" cy="49149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Мама\Documents\киностудия\Scan10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357166"/>
            <a:ext cx="3966905" cy="62145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500042"/>
            <a:ext cx="7000924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Нашим мамам посвящается!</a:t>
            </a:r>
            <a:endParaRPr lang="ru-RU" sz="3200" dirty="0"/>
          </a:p>
        </p:txBody>
      </p:sp>
      <p:pic>
        <p:nvPicPr>
          <p:cNvPr id="1026" name="Picture 2" descr="C:\Users\Мама\Documents\Сажида\dd4d98188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714620"/>
            <a:ext cx="2667000" cy="3505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Мама\Documents\Сажида\aff92e4a7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38" y="2714620"/>
            <a:ext cx="2714644" cy="3583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09 Дорожка 9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2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Мама\Documents\киностудия\самарина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785794"/>
            <a:ext cx="7593739" cy="51673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Мама\Documents\киностудия\DSC042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78753">
            <a:off x="800235" y="626282"/>
            <a:ext cx="7477176" cy="5607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Мама\Documents\киностудия\Scan1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26577">
            <a:off x="2857488" y="500042"/>
            <a:ext cx="3573478" cy="56840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Мама\Documents\киностудия\Изображение 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57166"/>
            <a:ext cx="8215370" cy="59473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Мама\Documents\киностудия\DSC04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8763062" cy="64115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Мама\Documents\киностудия\DSC026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500042"/>
            <a:ext cx="4366531" cy="56650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Мама\Documents\киностудия\P10008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0238" y="-25400"/>
            <a:ext cx="10404476" cy="690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Мама\Documents\киностудия\P10008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0238" y="-25400"/>
            <a:ext cx="10404476" cy="690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Мама\Documents\киностудия\P10008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0238" y="-25400"/>
            <a:ext cx="10404476" cy="690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Мама\Documents\киностудия\DSC042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315" y="-71486"/>
            <a:ext cx="9239315" cy="69294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26" y="428604"/>
            <a:ext cx="8286840" cy="5572164"/>
          </a:xfrm>
        </p:spPr>
        <p:txBody>
          <a:bodyPr>
            <a:normAutofit/>
          </a:bodyPr>
          <a:lstStyle/>
          <a:p>
            <a:pPr algn="ctr"/>
            <a:r>
              <a:rPr lang="ru-RU" sz="1900" dirty="0" smtClean="0"/>
              <a:t>От чистого сердца, простыми словами</a:t>
            </a:r>
            <a:br>
              <a:rPr lang="ru-RU" sz="1900" dirty="0" smtClean="0"/>
            </a:br>
            <a:r>
              <a:rPr lang="ru-RU" sz="1900" dirty="0" smtClean="0"/>
              <a:t/>
            </a:r>
            <a:br>
              <a:rPr lang="ru-RU" sz="1900" dirty="0" smtClean="0"/>
            </a:br>
            <a:r>
              <a:rPr lang="ru-RU" sz="1900" dirty="0" smtClean="0"/>
              <a:t>Давайте, друзья, потолкуем о маме.</a:t>
            </a:r>
            <a:br>
              <a:rPr lang="ru-RU" sz="1900" dirty="0" smtClean="0"/>
            </a:br>
            <a:r>
              <a:rPr lang="ru-RU" sz="1900" dirty="0" smtClean="0"/>
              <a:t/>
            </a:r>
            <a:br>
              <a:rPr lang="ru-RU" sz="1900" dirty="0" smtClean="0"/>
            </a:br>
            <a:r>
              <a:rPr lang="ru-RU" sz="1900" dirty="0" smtClean="0"/>
              <a:t>Мы любим её, как хорошего друга,</a:t>
            </a:r>
            <a:br>
              <a:rPr lang="ru-RU" sz="1900" dirty="0" smtClean="0"/>
            </a:br>
            <a:r>
              <a:rPr lang="ru-RU" sz="1900" dirty="0" smtClean="0"/>
              <a:t/>
            </a:r>
            <a:br>
              <a:rPr lang="ru-RU" sz="1900" dirty="0" smtClean="0"/>
            </a:br>
            <a:r>
              <a:rPr lang="ru-RU" sz="1900" dirty="0" smtClean="0"/>
              <a:t>За то, что у нас с нею всё сообща.</a:t>
            </a:r>
            <a:br>
              <a:rPr lang="ru-RU" sz="1900" dirty="0" smtClean="0"/>
            </a:br>
            <a:r>
              <a:rPr lang="ru-RU" sz="1900" dirty="0" smtClean="0"/>
              <a:t/>
            </a:r>
            <a:br>
              <a:rPr lang="ru-RU" sz="1900" dirty="0" smtClean="0"/>
            </a:br>
            <a:r>
              <a:rPr lang="ru-RU" sz="1900" dirty="0" smtClean="0"/>
              <a:t>За то, что, когда нам приходится туго,</a:t>
            </a:r>
            <a:br>
              <a:rPr lang="ru-RU" sz="1900" dirty="0" smtClean="0"/>
            </a:br>
            <a:r>
              <a:rPr lang="ru-RU" sz="1900" dirty="0" smtClean="0"/>
              <a:t/>
            </a:r>
            <a:br>
              <a:rPr lang="ru-RU" sz="1900" dirty="0" smtClean="0"/>
            </a:br>
            <a:r>
              <a:rPr lang="ru-RU" sz="1900" dirty="0" smtClean="0"/>
              <a:t>Мы можем всплакнуть у родного плеча. </a:t>
            </a:r>
            <a:br>
              <a:rPr lang="ru-RU" sz="1900" dirty="0" smtClean="0"/>
            </a:br>
            <a:r>
              <a:rPr lang="ru-RU" sz="1900" dirty="0" smtClean="0"/>
              <a:t/>
            </a:r>
            <a:br>
              <a:rPr lang="ru-RU" sz="1900" dirty="0" smtClean="0"/>
            </a:br>
            <a:r>
              <a:rPr lang="ru-RU" sz="1900" dirty="0" smtClean="0"/>
              <a:t>Мы любим её и за то, что порою</a:t>
            </a:r>
            <a:br>
              <a:rPr lang="ru-RU" sz="1900" dirty="0" smtClean="0"/>
            </a:br>
            <a:r>
              <a:rPr lang="ru-RU" sz="1900" dirty="0" smtClean="0"/>
              <a:t/>
            </a:r>
            <a:br>
              <a:rPr lang="ru-RU" sz="1900" dirty="0" smtClean="0"/>
            </a:br>
            <a:r>
              <a:rPr lang="ru-RU" sz="1900" dirty="0" smtClean="0"/>
              <a:t>Становится строже в морщинках глаза.</a:t>
            </a:r>
            <a:br>
              <a:rPr lang="ru-RU" sz="1900" dirty="0" smtClean="0"/>
            </a:br>
            <a:r>
              <a:rPr lang="ru-RU" sz="1900" dirty="0" smtClean="0"/>
              <a:t/>
            </a:r>
            <a:br>
              <a:rPr lang="ru-RU" sz="1900" dirty="0" smtClean="0"/>
            </a:br>
            <a:r>
              <a:rPr lang="ru-RU" sz="1900" dirty="0" smtClean="0"/>
              <a:t>Но стоит с повинной прийти головою – </a:t>
            </a:r>
            <a:br>
              <a:rPr lang="ru-RU" sz="1900" dirty="0" smtClean="0"/>
            </a:br>
            <a:r>
              <a:rPr lang="ru-RU" sz="1900" dirty="0" smtClean="0"/>
              <a:t/>
            </a:r>
            <a:br>
              <a:rPr lang="ru-RU" sz="1900" dirty="0" smtClean="0"/>
            </a:br>
            <a:r>
              <a:rPr lang="ru-RU" sz="1900" dirty="0" smtClean="0"/>
              <a:t>Исчезнут морщинки, умчится гроза.</a:t>
            </a:r>
            <a:endParaRPr lang="ru-RU" sz="1900" dirty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Мама\Documents\киностудия\nokia_06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Мама\Documents\киностудия\P10008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0238" y="-25400"/>
            <a:ext cx="10404476" cy="690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Мама\Documents\киностудия\P10207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61" y="35671"/>
            <a:ext cx="9096439" cy="68223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Мама\Documents\киностудия\1117887980294b7c89f5d283957ede96_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964376"/>
            <a:ext cx="6929486" cy="51971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Мама\Documents\киностудия\SAM_06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181010"/>
            <a:ext cx="7643866" cy="50959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Мама\Documents\киностудия\DSC042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285728"/>
            <a:ext cx="4643470" cy="61912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Мама\Documents\киностудия\733c756372cadf1197230019bbd299a0.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1428736"/>
            <a:ext cx="3929085" cy="39290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Мама\Documents\киностудия\P10005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375025"/>
            <a:ext cx="8072494" cy="60543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Мама\Documents\киностудия\P10207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8501122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Мама\Documents\киностудия\281220105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28"/>
            <a:ext cx="8358246" cy="62686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14620"/>
            <a:ext cx="7242048" cy="114300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Мы были все смешными малышами…</a:t>
            </a:r>
            <a:endParaRPr lang="ru-RU" sz="40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Мама\Documents\киностудия\645474b343c4484ea7a5905401252c0b_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357166"/>
            <a:ext cx="8191557" cy="61436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Мама\Documents\киностудия\P10005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21447"/>
            <a:ext cx="8286808" cy="6215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Мама\Documents\киностудия\P10004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000108"/>
            <a:ext cx="8458236" cy="47577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Мама\Documents\киностудия\DSC010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214290"/>
            <a:ext cx="4238655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Мама\Documents\киностудия\DSC007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7786710" cy="58400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8" dur="2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Мама\Documents\киностудия\DSC032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547668"/>
            <a:ext cx="4214842" cy="56197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496"/>
            <a:ext cx="7242048" cy="1143000"/>
          </a:xfrm>
        </p:spPr>
        <p:txBody>
          <a:bodyPr/>
          <a:lstStyle/>
          <a:p>
            <a:r>
              <a:rPr lang="ru-RU" dirty="0" smtClean="0"/>
              <a:t>Благодарю за внимание!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ма\Documents\киностудия\Валерка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1538" y="214290"/>
            <a:ext cx="4986900" cy="62690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243649">
            <a:off x="2042456" y="146041"/>
            <a:ext cx="4857784" cy="92869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Дальнобойщик Валера!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Мама\Documents\киностудия\Зафарб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428604"/>
            <a:ext cx="4592637" cy="60134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7422" y="5500702"/>
            <a:ext cx="4572032" cy="84615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Юный джигит Зафар!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ама\Documents\киностудия\Безымянный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785794"/>
            <a:ext cx="7859086" cy="51831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231793">
            <a:off x="1225422" y="723756"/>
            <a:ext cx="8229600" cy="647104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Первая фотосессия Дианы!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Мама\Documents\киностудия\чпаоаорим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00042"/>
            <a:ext cx="7333518" cy="48498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42918"/>
            <a:ext cx="8229600" cy="71438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Любимые игрушки Димы!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Мама\Documents\киностудия\Эльдар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357298"/>
            <a:ext cx="6762278" cy="433704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5500702"/>
            <a:ext cx="6286544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Где моя большая ложка?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93</TotalTime>
  <Words>73</Words>
  <Application>Microsoft Office PowerPoint</Application>
  <PresentationFormat>Экран (4:3)</PresentationFormat>
  <Paragraphs>14</Paragraphs>
  <Slides>46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0" baseType="lpstr">
      <vt:lpstr>Trebuchet MS</vt:lpstr>
      <vt:lpstr>Wingdings</vt:lpstr>
      <vt:lpstr>Wingdings 2</vt:lpstr>
      <vt:lpstr>Изящная</vt:lpstr>
      <vt:lpstr>Презентация к классному часу «Нашим мамам посвящается!»</vt:lpstr>
      <vt:lpstr>Нашим мамам посвящается!</vt:lpstr>
      <vt:lpstr>От чистого сердца, простыми словами  Давайте, друзья, потолкуем о маме.  Мы любим её, как хорошего друга,  За то, что у нас с нею всё сообща.  За то, что, когда нам приходится туго,  Мы можем всплакнуть у родного плеча.   Мы любим её и за то, что порою  Становится строже в морщинках глаза.  Но стоит с повинной прийти головою –   Исчезнут морщинки, умчится гроза.</vt:lpstr>
      <vt:lpstr>Мы были все смешными малышами…</vt:lpstr>
      <vt:lpstr>Дальнобойщик Валера!</vt:lpstr>
      <vt:lpstr>Юный джигит Зафар!</vt:lpstr>
      <vt:lpstr>Первая фотосессия Дианы!</vt:lpstr>
      <vt:lpstr>Любимые игрушки Димы!</vt:lpstr>
      <vt:lpstr>Где моя большая ложка?</vt:lpstr>
      <vt:lpstr>Хочу на ручки!</vt:lpstr>
      <vt:lpstr>Фотографируйте быстрее…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Благодарю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Нашим мамам посвящается!</dc:title>
  <dc:creator>ASUS</dc:creator>
  <cp:lastModifiedBy>Хлямина Сажида</cp:lastModifiedBy>
  <cp:revision>11</cp:revision>
  <dcterms:created xsi:type="dcterms:W3CDTF">2011-11-29T16:58:08Z</dcterms:created>
  <dcterms:modified xsi:type="dcterms:W3CDTF">2014-07-22T06:36:38Z</dcterms:modified>
</cp:coreProperties>
</file>