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99" r:id="rId3"/>
    <p:sldId id="267" r:id="rId4"/>
    <p:sldId id="297" r:id="rId5"/>
    <p:sldId id="256" r:id="rId6"/>
    <p:sldId id="258" r:id="rId7"/>
    <p:sldId id="300" r:id="rId8"/>
    <p:sldId id="263" r:id="rId9"/>
    <p:sldId id="301" r:id="rId10"/>
    <p:sldId id="302" r:id="rId11"/>
    <p:sldId id="303" r:id="rId12"/>
    <p:sldId id="273" r:id="rId13"/>
    <p:sldId id="291" r:id="rId14"/>
    <p:sldId id="284" r:id="rId15"/>
    <p:sldId id="276" r:id="rId16"/>
    <p:sldId id="285" r:id="rId17"/>
    <p:sldId id="277" r:id="rId18"/>
    <p:sldId id="288" r:id="rId19"/>
    <p:sldId id="278" r:id="rId20"/>
    <p:sldId id="289" r:id="rId21"/>
    <p:sldId id="279" r:id="rId22"/>
    <p:sldId id="293" r:id="rId23"/>
    <p:sldId id="294" r:id="rId24"/>
    <p:sldId id="295" r:id="rId25"/>
    <p:sldId id="286" r:id="rId26"/>
    <p:sldId id="305" r:id="rId27"/>
    <p:sldId id="281" r:id="rId28"/>
    <p:sldId id="290" r:id="rId29"/>
    <p:sldId id="292" r:id="rId30"/>
    <p:sldId id="282" r:id="rId31"/>
    <p:sldId id="298" r:id="rId32"/>
    <p:sldId id="304" r:id="rId33"/>
    <p:sldId id="287" r:id="rId34"/>
    <p:sldId id="271" r:id="rId35"/>
    <p:sldId id="30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81" autoAdjust="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FB079-C8D4-422F-90DF-989F5A60D7D8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C6C9C-3B4E-4E9F-97BC-46941EE83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0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707-666F-4683-B77D-A988913710EA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50D8-0A1B-48C2-A5CE-B30F6462A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707-666F-4683-B77D-A988913710EA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50D8-0A1B-48C2-A5CE-B30F6462A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707-666F-4683-B77D-A988913710EA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50D8-0A1B-48C2-A5CE-B30F6462A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707-666F-4683-B77D-A988913710EA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50D8-0A1B-48C2-A5CE-B30F6462A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707-666F-4683-B77D-A988913710EA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50D8-0A1B-48C2-A5CE-B30F6462A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707-666F-4683-B77D-A988913710EA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50D8-0A1B-48C2-A5CE-B30F6462A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707-666F-4683-B77D-A988913710EA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50D8-0A1B-48C2-A5CE-B30F6462A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707-666F-4683-B77D-A988913710EA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50D8-0A1B-48C2-A5CE-B30F6462A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707-666F-4683-B77D-A988913710EA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50D8-0A1B-48C2-A5CE-B30F6462A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707-666F-4683-B77D-A988913710EA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50D8-0A1B-48C2-A5CE-B30F6462A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707-666F-4683-B77D-A988913710EA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8C50D8-0A1B-48C2-A5CE-B30F6462A0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42E707-666F-4683-B77D-A988913710EA}" type="datetimeFigureOut">
              <a:rPr lang="ru-RU" smtClean="0"/>
              <a:pPr/>
              <a:t>22.07.2014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8C50D8-0A1B-48C2-A5CE-B30F6462A0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885698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Комплексная программа по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здоровьесбережению</a:t>
            </a:r>
            <a:r>
              <a:rPr lang="ru-RU" dirty="0" smtClean="0"/>
              <a:t> на основе системы Базарного В.Ф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8208584" cy="1752600"/>
          </a:xfrm>
        </p:spPr>
        <p:txBody>
          <a:bodyPr>
            <a:normAutofit/>
          </a:bodyPr>
          <a:lstStyle/>
          <a:p>
            <a:r>
              <a:rPr lang="ru-RU"/>
              <a:t>Хлямина </a:t>
            </a:r>
            <a:r>
              <a:rPr lang="ru-RU" smtClean="0"/>
              <a:t>С.Ж, </a:t>
            </a:r>
            <a:r>
              <a:rPr lang="ru-RU" dirty="0" smtClean="0"/>
              <a:t>у</a:t>
            </a:r>
            <a:r>
              <a:rPr lang="ru-RU" smtClean="0"/>
              <a:t>читель </a:t>
            </a:r>
            <a:r>
              <a:rPr lang="ru-RU" dirty="0" smtClean="0"/>
              <a:t>начальных классов</a:t>
            </a:r>
          </a:p>
          <a:p>
            <a:r>
              <a:rPr lang="ru-RU" dirty="0" smtClean="0"/>
              <a:t>МКОУ </a:t>
            </a:r>
            <a:r>
              <a:rPr lang="ru-RU" dirty="0" smtClean="0"/>
              <a:t>«ООШ поселка Начало» </a:t>
            </a:r>
          </a:p>
          <a:p>
            <a:r>
              <a:rPr lang="ru-RU" dirty="0" smtClean="0"/>
              <a:t>Приволжский район Астраханская область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33464"/>
            <a:ext cx="8784976" cy="4824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/>
              <a:t>2. Проведение уроков в режиме движения наглядного материала, постоянного зрительного поиска и выполнения активизирующих детей заданий. Для этого используются подвижные «сенсорные  кресты», карточки с заданиями, которые раскладываются  в любой точке класса, специальные  «держалки», чтобы формировать у детей  произвольный шаговый алгоритм при чтении текста, способствующий развитию их речемоторной функции.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669360"/>
          </a:xfrm>
        </p:spPr>
        <p:txBody>
          <a:bodyPr>
            <a:normAutofit/>
          </a:bodyPr>
          <a:lstStyle/>
          <a:p>
            <a:pPr algn="ctr"/>
            <a:r>
              <a:rPr lang="ru-RU" sz="2900" i="1" dirty="0" smtClean="0"/>
              <a:t>3. Методика сенсорно-координаторных тренажей с помощью меняющихся зрительно-сигнальных сюжетов, и ее особенности, все упражнения выполняются в режиме свободного стояния, каждая базируется на зрительно-поисковых стимулах: дети совершают сочетающиеся движения головой, глазами, туловищем; продолжительность – 1-2 минуты. Эта методика выполняется так: в 4 верхних углах учебной комнаты фиксируются яркие , привлекающие внимание образно-сюжетные изображения. Каждый сюжетный комплекс рекомендуется менять, каждая из картинок в последовательности  1,2,3,4.</a:t>
            </a:r>
            <a:endParaRPr lang="ru-RU" sz="2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650" y="481527"/>
            <a:ext cx="2577275" cy="1582621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Ростомерная мебель  в классе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2420888"/>
            <a:ext cx="2639888" cy="2179320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Эти парты регулируются под рост каждого ребенка индивидуально. Каждый новый учебный год измеряется рост учеников в классе, проводится цветовая маркировка парт.</a:t>
            </a:r>
          </a:p>
          <a:p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учеником закреплена  парта с определенной маркировкой.</a:t>
            </a:r>
            <a:endParaRPr lang="ru-RU" sz="1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G:\Кабинет\ЗСТ\DSC0267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498236" y="1247453"/>
            <a:ext cx="4617720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040" y="764704"/>
            <a:ext cx="5173960" cy="11430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Маркировка парт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Мама\Documents\Сажида\3 класс Алия\SAM_0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4352">
            <a:off x="368949" y="1247022"/>
            <a:ext cx="3486134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61061">
            <a:off x="539552" y="620688"/>
            <a:ext cx="2212848" cy="1582621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Конторки для учеников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1257714">
            <a:off x="179512" y="2828785"/>
            <a:ext cx="2736304" cy="217932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Обучение учащихся  в режиме смены динамических поз помогает предотвратить сколиоз и формировать правильную осанку.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Мама\Documents\Сажида\ЗСТ\NOKIA_038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55889">
            <a:off x="6303404" y="-337167"/>
            <a:ext cx="2448272" cy="1582621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Сигнальные метки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2736304" cy="4459425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четырех углах кабинета расположены сигнальные метки. На них изображены картинки с определенным количеством предметов , от 1 до 4. Картинки периодически сменяются на новые, в зависимости от сюжета. Дети легко ориентируются, глядя на сигнальные метки.</a:t>
            </a:r>
            <a:endParaRPr 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ма\Documents\Сажида\3 класс Алия\SAM_06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xfrm rot="420000">
            <a:off x="3354220" y="1175444"/>
            <a:ext cx="4617720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Кабинет\ЗСТ\DSC02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1" cy="3643314"/>
          </a:xfrm>
          <a:prstGeom prst="rect">
            <a:avLst/>
          </a:prstGeom>
          <a:noFill/>
        </p:spPr>
      </p:pic>
      <p:pic>
        <p:nvPicPr>
          <p:cNvPr id="32771" name="Picture 3" descr="G:\Кабинет\ЗСТ\DSC0257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3643314"/>
          </a:xfrm>
          <a:prstGeom prst="rect">
            <a:avLst/>
          </a:prstGeom>
          <a:noFill/>
        </p:spPr>
      </p:pic>
      <p:pic>
        <p:nvPicPr>
          <p:cNvPr id="32772" name="Picture 4" descr="G:\Кабинет\ЗСТ\DSC02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429124" cy="3284985"/>
          </a:xfrm>
          <a:prstGeom prst="rect">
            <a:avLst/>
          </a:prstGeom>
          <a:noFill/>
        </p:spPr>
      </p:pic>
      <p:pic>
        <p:nvPicPr>
          <p:cNvPr id="32773" name="Picture 5" descr="G:\Кабинет\ЗСТ\DSC02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71876"/>
            <a:ext cx="4714876" cy="3286124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42798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0" y="357301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2212848" cy="1582621"/>
          </a:xfrm>
        </p:spPr>
        <p:txBody>
          <a:bodyPr>
            <a:normAutofit/>
          </a:bodyPr>
          <a:lstStyle/>
          <a:p>
            <a:pPr lvl="0"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Сенсорные тренажи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ма\Documents\Сажида\3 класс Алия\SAM_06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2567880" cy="217932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 сигнальных меток  при проведении физкультминуток активизирует внимание детей.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37813">
            <a:off x="755576" y="476672"/>
            <a:ext cx="5904656" cy="11430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Сенсорные кресты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Мама\Documents\Сажида\ЗСТ\DSC0267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Мама\Documents\Сажида\3 класс Алия\SAM_0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0747">
            <a:off x="5558238" y="1878008"/>
            <a:ext cx="2977104" cy="4465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453" y="356358"/>
            <a:ext cx="2212848" cy="1582621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Сенсорные кресты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2828785"/>
            <a:ext cx="2567880" cy="217932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Ученики с удовольствием работают с сенсорными крестами. 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ма\Documents\Сажида\3 класс Алия\SAM_06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628" b="2162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784976" cy="2151112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«Суха теория, мой друг, Лишь древо жизни пышно зеленеет…» И.Гете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Коврики -массажеры для стоп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Мама\Documents\Сажида\ЗСТ\DSC02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196410" cy="4553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1837">
            <a:off x="3665536" y="-199365"/>
            <a:ext cx="5400600" cy="1582621"/>
          </a:xfrm>
        </p:spPr>
        <p:txBody>
          <a:bodyPr>
            <a:normAutofit/>
          </a:bodyPr>
          <a:lstStyle/>
          <a:p>
            <a:pPr lvl="0"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Коврики для массажа стоп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692696"/>
            <a:ext cx="2520280" cy="217932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Родители связали коврики для массажа стоп, пришили пуговицы. Дети могут стоять за конторками и сидеть за партами, используя массажеры для стоп.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ма\Documents\Сажида\3 класс Алия\SAM_06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63072" cy="1143000"/>
          </a:xfrm>
        </p:spPr>
        <p:txBody>
          <a:bodyPr/>
          <a:lstStyle/>
          <a:p>
            <a:r>
              <a:rPr lang="ru-RU" dirty="0" smtClean="0"/>
              <a:t>Зрительная гимнастика</a:t>
            </a:r>
            <a:endParaRPr lang="ru-RU" dirty="0"/>
          </a:p>
        </p:txBody>
      </p:sp>
      <p:pic>
        <p:nvPicPr>
          <p:cNvPr id="17410" name="Picture 2" descr="C:\Users\Мама\Documents\Сажида\3 класс Алия\SAM_0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832648" cy="3888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139136" cy="114300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Мама\Documents\Сажида\3 класс Алия\SAM_0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6156685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904656" cy="1143000"/>
          </a:xfrm>
        </p:spPr>
        <p:txBody>
          <a:bodyPr/>
          <a:lstStyle/>
          <a:p>
            <a:r>
              <a:rPr lang="ru-RU" dirty="0" smtClean="0"/>
              <a:t>Веселые человечки</a:t>
            </a:r>
            <a:endParaRPr lang="ru-RU" dirty="0"/>
          </a:p>
        </p:txBody>
      </p:sp>
      <p:pic>
        <p:nvPicPr>
          <p:cNvPr id="19458" name="Picture 2" descr="C:\Users\Мама\Documents\Сажида\3 класс Алия\SAM_0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3164625" cy="4643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89040"/>
            <a:ext cx="2746648" cy="216024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«Веселые человечки»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карточках в классе схематично изображены человечки, выполняющие различные гимнастические упражнения. Дети повторяют движения человечка.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Мама\Documents\Сажида\3 класс Алия\SAM_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764704"/>
            <a:ext cx="3648405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44824"/>
            <a:ext cx="6563072" cy="56467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Физкультурные минутки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Мама\Documents\Сажида\3 класс Алия\SAM_0656.JPG"/>
          <p:cNvPicPr>
            <a:picLocks noChangeAspect="1" noChangeArrowheads="1"/>
          </p:cNvPicPr>
          <p:nvPr/>
        </p:nvPicPr>
        <p:blipFill>
          <a:blip r:embed="rId2" cstate="print"/>
          <a:srcRect l="10837" r="10837"/>
          <a:stretch>
            <a:fillRect/>
          </a:stretch>
        </p:blipFill>
        <p:spPr bwMode="auto">
          <a:xfrm>
            <a:off x="2123728" y="2204864"/>
            <a:ext cx="4617720" cy="39319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95211">
            <a:off x="323528" y="332656"/>
            <a:ext cx="2664296" cy="1582621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Упражнения для физминуток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1433061">
            <a:off x="395536" y="2708920"/>
            <a:ext cx="2209800" cy="217932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«Веселые человечки» помогают проводить физминутки. 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Мама\Documents\Сажида\3 класс Алия\SAM_06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571184" cy="11430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Любимая игра – «Ручеек»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Мама\Documents\Сажида\ЗСТ\nokia_0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242050" cy="468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Шведская стенка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Мама\Documents\Сажида\3 класс Алия\SAM_0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1903"/>
            <a:ext cx="3312368" cy="4689721"/>
          </a:xfrm>
          <a:prstGeom prst="snip2DiagRect">
            <a:avLst>
              <a:gd name="adj1" fmla="val 0"/>
              <a:gd name="adj2" fmla="val 1801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Мой педагогический поиск: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140968"/>
            <a:ext cx="8568952" cy="3244616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Поиск  начинается тогда, когда возникает противоречие.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своей педагогической практике я столкнулась с проблемой трудностей обучения в начальной школе.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Одна из причин – это нарушение здоровья учеников во время обучения  в школе.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18747">
            <a:off x="3060758" y="-516620"/>
            <a:ext cx="6266656" cy="1582621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Динамические переменки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2808312" cy="217932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нашей школе проводятся 20 – минутные динамические перемены для учащихся начальных классов. Дети отдыхают во время переменок. Они играют в подвижные игры.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Мама\Documents\Сажида\3 класс Алия\SAM_066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7772400" cy="1362456"/>
          </a:xfrm>
        </p:spPr>
        <p:txBody>
          <a:bodyPr/>
          <a:lstStyle/>
          <a:p>
            <a:pPr algn="ctr"/>
            <a:r>
              <a:rPr lang="ru-RU" i="1" dirty="0" smtClean="0"/>
              <a:t>ЗСТ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712968" cy="47525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Итак, используемая мною технология предусматривает: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обучение учащихся в режиме динамических поз (конторки);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методика сенсорно-координаторных тренажей с помощью меняющихся зрительно - сигнальных сюжетов (картинки и цифры по углам);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коврики для массажа стоп;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физминутки, упражнения для предупреждения различных заболеваний.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459432"/>
            <a:ext cx="8784976" cy="7128792"/>
          </a:xfrm>
        </p:spPr>
        <p:txBody>
          <a:bodyPr>
            <a:normAutofit/>
          </a:bodyPr>
          <a:lstStyle/>
          <a:p>
            <a:pPr algn="ctr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Актуальность данного исследования обусловлена потребностью человека, общества и государства в здоровьесберегающее образовании. Многие годы человек проводит в стенах образовательных учреждений, и поэтому ценностное отношение к здоровью не может формироваться без участия педагогов. Долгое время наше образование не уделяло должного внимания сохранению, укреплению и развитию здоровья, уходило от оценок влияния педагогического процесса на психическое состояние обучаемых, не рассматривало образовательные технологии с точки зрения здоровьесберегающее направленности. В лучшем случае все сводилось к спортивным мероприятиям и оздоровительному отдыху во время каникул. Практика обнаружила: судя по статистике, лишь малая часть выпускников школы относятся к числу здоровых. Таким образом, каждому учителю, необходимо учитывать, что присутствующий на уроке в обычной школе ребенок, как правило, не здоров. Учитель должен знать как помочь школьнику сохранить и сберечь свое здоровье.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40960" cy="114300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Когда человек здоров, он счастлив!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Мама\Documents\Сажида\ЗСТ\NOKIA_0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2936"/>
            <a:ext cx="4187958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6" name="Picture 2" descr="C:\Users\Мама\Documents\Сажида\ЗСТ\NOKIA_0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789040"/>
            <a:ext cx="3889110" cy="2916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764704"/>
            <a:ext cx="88204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Здоровьесберегающее обучение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на – обеспечение психического здоровья учащихся.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Опирается на – природосообразность,  преемственность, вариативность, прагматичность (практической ориентации).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Достигается через – учет особенностей класса (изучение и понимание человека); создание благоприятного психологического фона на уроке; использование приемов, способствующих появлению и сохранении интереса к учебному материалу; создание условий для самовыражения учащихся; инициацию разнообразных видов деятельности; предупреждение гиподинамии.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Приводит к – предотвращению усталости и утомляемости; повышению мотивации к учебной деятельности; прирост учебных достижений.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305800" cy="114300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72400" cy="834368"/>
          </a:xfrm>
        </p:spPr>
        <p:txBody>
          <a:bodyPr/>
          <a:lstStyle/>
          <a:p>
            <a:r>
              <a:rPr lang="ru-RU" i="1" dirty="0" smtClean="0"/>
              <a:t>Будь здоров, школяр!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46449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  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Так как же добиться высокой успеваемости, не ограничивая детей жесткими рамками принятого поведения на уроке, когда им приходится сидеть за партой по несколько часов в день? Как сберечь здоровье детей, уберечь их от перегрузки и переутомления? Всё это невозможно при традиционной методике обучения. Поэтому я, как один из путей достижения своей цели, выбираю элементы методики Базарного В. Ф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Я считаю, что данная методика позволит создать охранительный режим общения,  направленный на поддержание оптимальной работоспособности и предупредить негативные сдвиги  в состоянии здоровья детей. На данном этапе я беру лишь элементы из методики данного ученого.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51648" cy="1828800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Здоровьесберегающее технологии: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712968" cy="3024336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Общаясь со своими коллегами из других школ , познакомилась с методикой В.Ф.Базарного.</a:t>
            </a:r>
          </a:p>
          <a:p>
            <a:pPr algn="l">
              <a:buFont typeface="Arial" pitchFamily="34" charset="0"/>
              <a:buChar char="•"/>
            </a:pP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Многое в своей комплексной программе я переняла из опыта учителей Карагалинской школы.</a:t>
            </a:r>
          </a:p>
          <a:p>
            <a:pPr algn="l">
              <a:buFont typeface="Arial" pitchFamily="34" charset="0"/>
              <a:buChar char="•"/>
            </a:pP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Сейчас работаю, используя методику здоровье сберегающих технологий. 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Методика и методология (элементы методики Базарного В.Ф.)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 изучения проблемы здоровья выходит далеко за рамки медицинской ответственности. Здоровье выступает как мера качества жизни и счастья. Дети поступают в школу с большими отклонениями: осанка, гастриты, зрение, общая усталость, переутомление. Отсюда, нервозное состояние, пассивность на уроках, плохое запоминание, посадка, агрессивность и т.д. </a:t>
            </a:r>
            <a:b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      Я заметила, что дети работают на уроке первые 20 минут, а далее отвлекаются или просто отдыхают- ложатся на парту, играют. На переменах детям нужно куда то деть скопившуюся за урок энергию, поэтому они бегают, прыгают, мальчики устраивают драки и.т.д.- им нужно много двигаться, это их особенность.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95320" cy="5904656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Методика В.Ф.Базарного одобрена Министерством  образования РФ и в настоящее время используется и внедряется в ряде российских школ.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05800" cy="302433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60848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Ведущая идея данной методики – «сенсорная свобода и раскрепощённость» </a:t>
            </a:r>
          </a:p>
          <a:p>
            <a:pPr algn="ctr"/>
            <a:r>
              <a:rPr lang="ru-RU" sz="4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В.Ф.Базарный), раскрывается через следующие линии: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61048"/>
            <a:ext cx="8784976" cy="243914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1. Обучение учащихся в режиме динамических поз. Для этого используется  специальная ростомерная мебель с наклонной поверхностью – парты и конторки.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Часть урока ученик стоит за конторкой, другую часть сидит за партой, тем самым сохраняется и укрепляется его телесная вертикаль, позвоночник, осанка – основа  энергетики человеческого организма.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777</Words>
  <Application>Microsoft Office PowerPoint</Application>
  <PresentationFormat>Экран (4:3)</PresentationFormat>
  <Paragraphs>66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Constantia</vt:lpstr>
      <vt:lpstr>Times New Roman</vt:lpstr>
      <vt:lpstr>Wingdings 2</vt:lpstr>
      <vt:lpstr>Поток</vt:lpstr>
      <vt:lpstr>Комплексная программа по здоровьесбережению на основе системы Базарного В.Ф</vt:lpstr>
      <vt:lpstr>«Суха теория, мой друг, Лишь древо жизни пышно зеленеет…» И.Гете</vt:lpstr>
      <vt:lpstr>Мой педагогический поиск:</vt:lpstr>
      <vt:lpstr>Будь здоров, школяр!</vt:lpstr>
      <vt:lpstr>Здоровьесберегающее технологии:</vt:lpstr>
      <vt:lpstr>Методика и методология (элементы методики Базарного В.Ф.)</vt:lpstr>
      <vt:lpstr>Методика В.Ф.Базарного одобрена Министерством  образования РФ и в настоящее время используется и внедряется в ряде российских школ. </vt:lpstr>
      <vt:lpstr> </vt:lpstr>
      <vt:lpstr>1. Обучение учащихся в режиме динамических поз. Для этого используется  специальная ростомерная мебель с наклонной поверхностью – парты и конторки.  Часть урока ученик стоит за конторкой, другую часть сидит за партой, тем самым сохраняется и укрепляется его телесная вертикаль, позвоночник, осанка – основа  энергетики человеческого организма. </vt:lpstr>
      <vt:lpstr>2. Проведение уроков в режиме движения наглядного материала, постоянного зрительного поиска и выполнения активизирующих детей заданий. Для этого используются подвижные «сенсорные  кресты», карточки с заданиями, которые раскладываются  в любой точке класса, специальные  «держалки», чтобы формировать у детей  произвольный шаговый алгоритм при чтении текста, способствующий развитию их речемоторной функции.  </vt:lpstr>
      <vt:lpstr>3. Методика сенсорно-координаторных тренажей с помощью меняющихся зрительно-сигнальных сюжетов, и ее особенности, все упражнения выполняются в режиме свободного стояния, каждая базируется на зрительно-поисковых стимулах: дети совершают сочетающиеся движения головой, глазами, туловищем; продолжительность – 1-2 минуты. Эта методика выполняется так: в 4 верхних углах учебной комнаты фиксируются яркие , привлекающие внимание образно-сюжетные изображения. Каждый сюжетный комплекс рекомендуется менять, каждая из картинок в последовательности  1,2,3,4.</vt:lpstr>
      <vt:lpstr>Ростомерная мебель  в классе</vt:lpstr>
      <vt:lpstr>Маркировка парт</vt:lpstr>
      <vt:lpstr>Конторки для учеников</vt:lpstr>
      <vt:lpstr>Сигнальные метки</vt:lpstr>
      <vt:lpstr>Презентация PowerPoint</vt:lpstr>
      <vt:lpstr>Сенсорные тренажи </vt:lpstr>
      <vt:lpstr>Сенсорные кресты</vt:lpstr>
      <vt:lpstr>Сенсорные кресты</vt:lpstr>
      <vt:lpstr>Коврики -массажеры для стоп</vt:lpstr>
      <vt:lpstr>Коврики для массажа стоп </vt:lpstr>
      <vt:lpstr>Зрительная гимнастика</vt:lpstr>
      <vt:lpstr>Дыхательная гимнастика</vt:lpstr>
      <vt:lpstr>Веселые человечки</vt:lpstr>
      <vt:lpstr>«Веселые человечки»  На карточках в классе схематично изображены человечки, выполняющие различные гимнастические упражнения. Дети повторяют движения человечка. </vt:lpstr>
      <vt:lpstr>Физкультурные минутки </vt:lpstr>
      <vt:lpstr>Упражнения для физминуток</vt:lpstr>
      <vt:lpstr>Любимая игра – «Ручеек»</vt:lpstr>
      <vt:lpstr>Шведская стенка</vt:lpstr>
      <vt:lpstr>Динамические переменки</vt:lpstr>
      <vt:lpstr>ЗСТ</vt:lpstr>
      <vt:lpstr>Актуальность данного исследования обусловлена потребностью человека, общества и государства в здоровьесберегающее образовании. Многие годы человек проводит в стенах образовательных учреждений, и поэтому ценностное отношение к здоровью не может формироваться без участия педагогов. Долгое время наше образование не уделяло должного внимания сохранению, укреплению и развитию здоровья, уходило от оценок влияния педагогического процесса на психическое состояние обучаемых, не рассматривало образовательные технологии с точки зрения здоровьесберегающее направленности. В лучшем случае все сводилось к спортивным мероприятиям и оздоровительному отдыху во время каникул. Практика обнаружила: судя по статистике, лишь малая часть выпускников школы относятся к числу здоровых. Таким образом, каждому учителю, необходимо учитывать, что присутствующий на уроке в обычной школе ребенок, как правило, не здоров. Учитель должен знать как помочь школьнику сохранить и сберечь свое здоровье. </vt:lpstr>
      <vt:lpstr>Когда человек здоров, он счастлив!</vt:lpstr>
      <vt:lpstr>Презентация PowerPoint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Хлямина Сажида</cp:lastModifiedBy>
  <cp:revision>40</cp:revision>
  <dcterms:created xsi:type="dcterms:W3CDTF">2011-11-15T13:52:51Z</dcterms:created>
  <dcterms:modified xsi:type="dcterms:W3CDTF">2014-07-22T06:39:26Z</dcterms:modified>
</cp:coreProperties>
</file>