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94" r:id="rId4"/>
    <p:sldId id="257" r:id="rId5"/>
    <p:sldId id="258" r:id="rId6"/>
    <p:sldId id="259" r:id="rId7"/>
    <p:sldId id="261" r:id="rId8"/>
    <p:sldId id="262" r:id="rId9"/>
    <p:sldId id="282" r:id="rId10"/>
    <p:sldId id="283" r:id="rId11"/>
    <p:sldId id="295" r:id="rId12"/>
    <p:sldId id="284" r:id="rId13"/>
    <p:sldId id="296" r:id="rId14"/>
    <p:sldId id="285" r:id="rId15"/>
    <p:sldId id="291" r:id="rId16"/>
    <p:sldId id="290" r:id="rId17"/>
    <p:sldId id="299" r:id="rId18"/>
    <p:sldId id="300" r:id="rId19"/>
    <p:sldId id="297" r:id="rId20"/>
    <p:sldId id="288" r:id="rId21"/>
    <p:sldId id="279" r:id="rId22"/>
    <p:sldId id="276" r:id="rId23"/>
    <p:sldId id="286" r:id="rId24"/>
    <p:sldId id="278" r:id="rId25"/>
    <p:sldId id="287" r:id="rId26"/>
    <p:sldId id="264" r:id="rId27"/>
    <p:sldId id="292" r:id="rId28"/>
    <p:sldId id="289" r:id="rId29"/>
    <p:sldId id="275" r:id="rId30"/>
    <p:sldId id="271" r:id="rId31"/>
    <p:sldId id="281" r:id="rId32"/>
    <p:sldId id="280" r:id="rId33"/>
    <p:sldId id="301" r:id="rId34"/>
    <p:sldId id="273" r:id="rId35"/>
    <p:sldId id="272"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132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CD37379-4261-43B0-8AFD-0701E5332189}" type="datetimeFigureOut">
              <a:rPr lang="ru-RU" smtClean="0"/>
              <a:t>23.07.2014</a:t>
            </a:fld>
            <a:endParaRPr lang="ru-RU"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EF12630-114A-4031-9044-F3B18DF9A048}" type="slidenum">
              <a:rPr lang="ru-RU" smtClean="0"/>
              <a:t>‹#›</a:t>
            </a:fld>
            <a:endParaRPr lang="ru-RU"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EF12630-114A-4031-9044-F3B18DF9A048}" type="slidenum">
              <a:rPr lang="ru-RU" smtClean="0"/>
              <a:t>‹#›</a:t>
            </a:fld>
            <a:endParaRPr lang="ru-RU"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EF12630-114A-4031-9044-F3B18DF9A048}" type="slidenum">
              <a:rPr lang="ru-RU" smtClean="0"/>
              <a:t>‹#›</a:t>
            </a:fld>
            <a:endParaRPr lang="ru-RU"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EF12630-114A-4031-9044-F3B18DF9A048}" type="slidenum">
              <a:rPr lang="ru-RU" smtClean="0"/>
              <a:t>‹#›</a:t>
            </a:fld>
            <a:endParaRPr lang="ru-RU" dirty="0"/>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EF12630-114A-4031-9044-F3B18DF9A048}" type="slidenum">
              <a:rPr lang="ru-RU" smtClean="0"/>
              <a:t>‹#›</a:t>
            </a:fld>
            <a:endParaRPr 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CEF12630-114A-4031-9044-F3B18DF9A048}" type="slidenum">
              <a:rPr lang="ru-RU" smtClean="0"/>
              <a:t>‹#›</a:t>
            </a:fld>
            <a:endParaRPr lang="ru-RU" dirty="0"/>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CEF12630-114A-4031-9044-F3B18DF9A048}" type="slidenum">
              <a:rPr lang="ru-RU" smtClean="0"/>
              <a:t>‹#›</a:t>
            </a:fld>
            <a:endParaRPr lang="ru-RU"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CEF12630-114A-4031-9044-F3B18DF9A048}" type="slidenum">
              <a:rPr lang="ru-RU" smtClean="0"/>
              <a:t>‹#›</a:t>
            </a:fld>
            <a:endParaRPr lang="ru-RU"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CEF12630-114A-4031-9044-F3B18DF9A048}"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CEF12630-114A-4031-9044-F3B18DF9A048}"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CD37379-4261-43B0-8AFD-0701E5332189}" type="datetimeFigureOut">
              <a:rPr lang="ru-RU" smtClean="0"/>
              <a:t>23.07.2014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CEF12630-114A-4031-9044-F3B18DF9A048}"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CD37379-4261-43B0-8AFD-0701E5332189}" type="datetimeFigureOut">
              <a:rPr lang="ru-RU" smtClean="0"/>
              <a:t>23.07.2014</a:t>
            </a:fld>
            <a:endParaRPr lang="ru-RU"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CEF12630-114A-4031-9044-F3B18DF9A048}"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620688"/>
            <a:ext cx="6777318" cy="1731982"/>
          </a:xfrm>
        </p:spPr>
        <p:txBody>
          <a:bodyPr/>
          <a:lstStyle/>
          <a:p>
            <a:r>
              <a:rPr lang="ru-RU" sz="3600" dirty="0" smtClean="0"/>
              <a:t>Презентация проекта:</a:t>
            </a:r>
            <a:br>
              <a:rPr lang="ru-RU" sz="3600" dirty="0" smtClean="0"/>
            </a:br>
            <a:r>
              <a:rPr lang="ru-RU" sz="3600" dirty="0" smtClean="0"/>
              <a:t>«Дети блокадного Ленинграда»</a:t>
            </a:r>
            <a:endParaRPr lang="ru-RU" sz="3600" dirty="0"/>
          </a:p>
        </p:txBody>
      </p:sp>
      <p:sp>
        <p:nvSpPr>
          <p:cNvPr id="3" name="Подзаголовок 2"/>
          <p:cNvSpPr>
            <a:spLocks noGrp="1"/>
          </p:cNvSpPr>
          <p:nvPr>
            <p:ph type="subTitle" idx="1"/>
          </p:nvPr>
        </p:nvSpPr>
        <p:spPr>
          <a:xfrm>
            <a:off x="723855" y="2384678"/>
            <a:ext cx="8136904" cy="2400672"/>
          </a:xfrm>
        </p:spPr>
        <p:txBody>
          <a:bodyPr>
            <a:noAutofit/>
          </a:bodyPr>
          <a:lstStyle/>
          <a:p>
            <a:pPr algn="r"/>
            <a:r>
              <a:rPr lang="ru-RU" sz="2000" dirty="0" smtClean="0"/>
              <a:t>Автор: </a:t>
            </a:r>
            <a:r>
              <a:rPr lang="ru-RU" sz="2000" dirty="0"/>
              <a:t>Дуюнов </a:t>
            </a:r>
            <a:r>
              <a:rPr lang="ru-RU" sz="2000" dirty="0" smtClean="0"/>
              <a:t>Дмитрий 3класс</a:t>
            </a:r>
            <a:endParaRPr lang="ru-RU" sz="2000" dirty="0"/>
          </a:p>
          <a:p>
            <a:pPr algn="r"/>
            <a:endParaRPr lang="ru-RU" sz="2000" dirty="0" smtClean="0"/>
          </a:p>
          <a:p>
            <a:pPr algn="r"/>
            <a:r>
              <a:rPr lang="ru-RU" sz="2000" dirty="0" smtClean="0"/>
              <a:t>МКОУ «ООШ поселка Начало»</a:t>
            </a:r>
          </a:p>
          <a:p>
            <a:pPr algn="r"/>
            <a:r>
              <a:rPr lang="ru-RU" sz="2000" dirty="0" smtClean="0"/>
              <a:t>Приволжский район</a:t>
            </a:r>
          </a:p>
          <a:p>
            <a:pPr algn="r"/>
            <a:r>
              <a:rPr lang="ru-RU" sz="2000" dirty="0" smtClean="0"/>
              <a:t>Астраханская область</a:t>
            </a:r>
          </a:p>
          <a:p>
            <a:pPr algn="r"/>
            <a:r>
              <a:rPr lang="ru-RU" sz="2000" dirty="0" smtClean="0"/>
              <a:t> </a:t>
            </a:r>
          </a:p>
          <a:p>
            <a:pPr algn="r"/>
            <a:r>
              <a:rPr lang="ru-RU" sz="2000" dirty="0" smtClean="0"/>
              <a:t>руководитель: учитель начальных классов</a:t>
            </a:r>
          </a:p>
          <a:p>
            <a:pPr algn="r"/>
            <a:r>
              <a:rPr lang="ru-RU" sz="2000" dirty="0" smtClean="0"/>
              <a:t>Хлямина Сажида Жакслыковна</a:t>
            </a:r>
          </a:p>
          <a:p>
            <a:endParaRPr lang="ru-RU" sz="1800" dirty="0" smtClean="0"/>
          </a:p>
          <a:p>
            <a:r>
              <a:rPr lang="ru-RU" sz="1800" dirty="0" smtClean="0"/>
              <a:t>2012 год</a:t>
            </a:r>
          </a:p>
          <a:p>
            <a:endParaRPr lang="ru-RU" sz="1800" dirty="0"/>
          </a:p>
        </p:txBody>
      </p:sp>
    </p:spTree>
    <p:extLst>
      <p:ext uri="{BB962C8B-B14F-4D97-AF65-F5344CB8AC3E}">
        <p14:creationId xmlns:p14="http://schemas.microsoft.com/office/powerpoint/2010/main" val="530839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r>
              <a:rPr lang="ru-RU" dirty="0" smtClean="0"/>
              <a:t>Косырева З.А родилась 1 января 1933 года в Ленинграде. Во время блокады она попала в детский дом в декабре 1941 года. Ее детство было омрачено потерей близких, родных людей во время войны. Ее дядя Павел Калинин умер на заводе. Домой он не приходил, ночевал на заводе, так как не было сил ходить на работу каждый день. Тетя Нюра умерла от истощения дома, на Васильевском острове. Их похоронили на Пискаревском кладбище. Когда украли карточки, семья Зины голодала несколько дней. Папа погиб в 1941 году на фронте.</a:t>
            </a:r>
          </a:p>
          <a:p>
            <a:r>
              <a:rPr lang="ru-RU" dirty="0" smtClean="0"/>
              <a:t>Чтобы Зина выжила, мама вынуждена была отдать ее в детдом. Детский дом блокадница вспоминает с теплотой.</a:t>
            </a:r>
            <a:endParaRPr lang="ru-RU" dirty="0"/>
          </a:p>
        </p:txBody>
      </p:sp>
      <p:sp>
        <p:nvSpPr>
          <p:cNvPr id="3" name="Заголовок 2"/>
          <p:cNvSpPr>
            <a:spLocks noGrp="1"/>
          </p:cNvSpPr>
          <p:nvPr>
            <p:ph type="title"/>
          </p:nvPr>
        </p:nvSpPr>
        <p:spPr/>
        <p:txBody>
          <a:bodyPr/>
          <a:lstStyle/>
          <a:p>
            <a:r>
              <a:rPr lang="ru-RU" sz="4400" dirty="0" smtClean="0"/>
              <a:t>Косырева Зинаида Александровна</a:t>
            </a:r>
            <a:endParaRPr lang="ru-RU" sz="4400" dirty="0"/>
          </a:p>
        </p:txBody>
      </p:sp>
    </p:spTree>
    <p:extLst>
      <p:ext uri="{BB962C8B-B14F-4D97-AF65-F5344CB8AC3E}">
        <p14:creationId xmlns:p14="http://schemas.microsoft.com/office/powerpoint/2010/main" val="937490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467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Баба Зина помнит скудное меню блокады. Помнит вкус и запах блокадного хлеба. И сколько весит драгоценный кусочек хлеба и суточные нормы для детей. </a:t>
            </a:r>
          </a:p>
          <a:p>
            <a:r>
              <a:rPr lang="ru-RU" dirty="0" smtClean="0"/>
              <a:t>Детям выдавали по 125 граммов хлеба в сутки. Сто двадцать пять граммов блокадного хлеба, пепельно-черный кубик , роковые сто двадцать пять граммов .</a:t>
            </a:r>
          </a:p>
          <a:p>
            <a:r>
              <a:rPr lang="ru-RU" dirty="0" smtClean="0"/>
              <a:t>Все дети мечтали о вкусной еде, так как они недоедали.</a:t>
            </a:r>
            <a:endParaRPr lang="ru-RU" dirty="0"/>
          </a:p>
        </p:txBody>
      </p:sp>
      <p:sp>
        <p:nvSpPr>
          <p:cNvPr id="3" name="Заголовок 2"/>
          <p:cNvSpPr>
            <a:spLocks noGrp="1"/>
          </p:cNvSpPr>
          <p:nvPr>
            <p:ph type="title"/>
          </p:nvPr>
        </p:nvSpPr>
        <p:spPr/>
        <p:txBody>
          <a:bodyPr/>
          <a:lstStyle/>
          <a:p>
            <a:r>
              <a:rPr lang="ru-RU" dirty="0" smtClean="0"/>
              <a:t>Как жить, как выжить?</a:t>
            </a:r>
            <a:endParaRPr lang="ru-RU" dirty="0"/>
          </a:p>
        </p:txBody>
      </p:sp>
    </p:spTree>
    <p:extLst>
      <p:ext uri="{BB962C8B-B14F-4D97-AF65-F5344CB8AC3E}">
        <p14:creationId xmlns:p14="http://schemas.microsoft.com/office/powerpoint/2010/main" val="3610859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926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85000" lnSpcReduction="20000"/>
          </a:bodyPr>
          <a:lstStyle/>
          <a:p>
            <a:r>
              <a:rPr lang="ru-RU" dirty="0" smtClean="0"/>
              <a:t>4 марта 1942 года детский дом эвакуировали в Ставрополье. Вывозили детей по знаменитой Дороге Жизни по Ладожскому озеру.</a:t>
            </a:r>
          </a:p>
          <a:p>
            <a:r>
              <a:rPr lang="ru-RU" dirty="0" smtClean="0"/>
              <a:t>27 апреля 1942 года маленькая Зина оказалась в хуторе Майском Кропоткинского района. Цвели абрикосы, было тепло и красиво все вокруг. Девочка была истощена. У нее была дистрофия третьей степени и экзема. Она  умирала.</a:t>
            </a:r>
          </a:p>
          <a:p>
            <a:r>
              <a:rPr lang="ru-RU" dirty="0" smtClean="0"/>
              <a:t>В годы войны появился термин «ленинградская болезнь»: алиментарная дистрофия. Постоянное недоедание подтачивало здоровье. Врачи все чаще называли причину смерти – истощение организма</a:t>
            </a:r>
          </a:p>
          <a:p>
            <a:r>
              <a:rPr lang="ru-RU" dirty="0" smtClean="0"/>
              <a:t>Зинаиду оставили в Майском, она пролежала в больнице 9 месяцев. После лечения ее оформили в Николаевский детский дом. Она пробыла там до 1947 года. </a:t>
            </a:r>
          </a:p>
          <a:p>
            <a:endParaRPr lang="ru-RU" dirty="0"/>
          </a:p>
        </p:txBody>
      </p:sp>
      <p:sp>
        <p:nvSpPr>
          <p:cNvPr id="3" name="Заголовок 2"/>
          <p:cNvSpPr>
            <a:spLocks noGrp="1"/>
          </p:cNvSpPr>
          <p:nvPr>
            <p:ph type="title"/>
          </p:nvPr>
        </p:nvSpPr>
        <p:spPr/>
        <p:txBody>
          <a:bodyPr/>
          <a:lstStyle/>
          <a:p>
            <a:r>
              <a:rPr lang="ru-RU" dirty="0" smtClean="0"/>
              <a:t>Дорога Жизни</a:t>
            </a:r>
            <a:endParaRPr lang="ru-RU" dirty="0"/>
          </a:p>
        </p:txBody>
      </p:sp>
    </p:spTree>
    <p:extLst>
      <p:ext uri="{BB962C8B-B14F-4D97-AF65-F5344CB8AC3E}">
        <p14:creationId xmlns:p14="http://schemas.microsoft.com/office/powerpoint/2010/main" val="3069168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Награды</a:t>
            </a:r>
          </a:p>
          <a:p>
            <a:r>
              <a:rPr lang="ru-RU" dirty="0" smtClean="0"/>
              <a:t>ветерана</a:t>
            </a:r>
            <a:endParaRPr lang="ru-RU" dirty="0"/>
          </a:p>
        </p:txBody>
      </p:sp>
      <p:sp>
        <p:nvSpPr>
          <p:cNvPr id="3" name="Заголовок 2"/>
          <p:cNvSpPr>
            <a:spLocks noGrp="1"/>
          </p:cNvSpPr>
          <p:nvPr>
            <p:ph type="title"/>
          </p:nvPr>
        </p:nvSpPr>
        <p:spPr>
          <a:xfrm>
            <a:off x="683568" y="476672"/>
            <a:ext cx="7756263" cy="1054250"/>
          </a:xfrm>
        </p:spPr>
        <p:txBody>
          <a:bodyPr/>
          <a:lstStyle/>
          <a:p>
            <a:r>
              <a:rPr lang="ru-RU" dirty="0" smtClean="0"/>
              <a:t>Медали Косыревой З.А</a:t>
            </a:r>
            <a:endParaRPr lang="ru-RU" dirty="0"/>
          </a:p>
        </p:txBody>
      </p:sp>
      <p:pic>
        <p:nvPicPr>
          <p:cNvPr id="3074" name="Picture 2" descr="C:\Users\Сажида\Downloads\Foto0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204864"/>
            <a:ext cx="5448605" cy="408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526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734279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Сажида\Documents\Сажида\27 января2012 г\Урок Мужества\3361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050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38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smtClean="0"/>
              <a:t>Пока позволяло здоровье, до 1997 года, каждый год на День Победы, баба Зина выезжала в родной Ленинград, ныне Санкт-Петербург.</a:t>
            </a:r>
            <a:endParaRPr lang="ru-RU" sz="2800" dirty="0"/>
          </a:p>
        </p:txBody>
      </p:sp>
      <p:sp>
        <p:nvSpPr>
          <p:cNvPr id="3" name="Текст 2"/>
          <p:cNvSpPr>
            <a:spLocks noGrp="1"/>
          </p:cNvSpPr>
          <p:nvPr>
            <p:ph type="body" idx="1"/>
          </p:nvPr>
        </p:nvSpPr>
        <p:spPr/>
        <p:txBody>
          <a:bodyPr/>
          <a:lstStyle/>
          <a:p>
            <a:r>
              <a:rPr lang="ru-RU" dirty="0"/>
              <a:t>В 1991 году Косырева  З.А получила медаль «Жителю блокадного Ленинграда». У нее </a:t>
            </a:r>
            <a:r>
              <a:rPr lang="ru-RU" dirty="0" smtClean="0"/>
              <a:t>есть </a:t>
            </a:r>
            <a:r>
              <a:rPr lang="ru-RU" dirty="0"/>
              <a:t>статус участника ВОВ, несколько юбилейных медалей «65 лет снятия блокады Ленинграда», «60 лет снятия блокады  Ленинграда», «55 лет снятия блокады Ленинграда»</a:t>
            </a:r>
          </a:p>
        </p:txBody>
      </p:sp>
    </p:spTree>
    <p:extLst>
      <p:ext uri="{BB962C8B-B14F-4D97-AF65-F5344CB8AC3E}">
        <p14:creationId xmlns:p14="http://schemas.microsoft.com/office/powerpoint/2010/main" val="2833956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99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Список литературы</a:t>
            </a:r>
            <a:endParaRPr lang="ru-RU" dirty="0"/>
          </a:p>
        </p:txBody>
      </p:sp>
      <p:sp>
        <p:nvSpPr>
          <p:cNvPr id="3" name="Текст 2"/>
          <p:cNvSpPr>
            <a:spLocks noGrp="1"/>
          </p:cNvSpPr>
          <p:nvPr>
            <p:ph type="body" idx="1"/>
          </p:nvPr>
        </p:nvSpPr>
        <p:spPr>
          <a:xfrm>
            <a:off x="599946" y="3717032"/>
            <a:ext cx="7734747" cy="1500187"/>
          </a:xfrm>
        </p:spPr>
        <p:txBody>
          <a:bodyPr>
            <a:normAutofit fontScale="85000" lnSpcReduction="20000"/>
          </a:bodyPr>
          <a:lstStyle/>
          <a:p>
            <a:pPr marL="457200" indent="-457200">
              <a:buAutoNum type="arabicPeriod"/>
            </a:pPr>
            <a:r>
              <a:rPr lang="ru-RU" dirty="0" smtClean="0"/>
              <a:t>Валерий Воскобойников «Девятьсот дней мужества»  Москва: издательство «Малыш» 1987;</a:t>
            </a:r>
          </a:p>
          <a:p>
            <a:pPr marL="457200" indent="-457200">
              <a:buAutoNum type="arabicPeriod"/>
            </a:pPr>
            <a:r>
              <a:rPr lang="ru-RU" dirty="0" smtClean="0"/>
              <a:t>Валентина Карасева Рассказы «Маленькие ленинградцы» Ижевск: издательство «Удмуртия» 1975;</a:t>
            </a:r>
          </a:p>
          <a:p>
            <a:pPr marL="457200" indent="-457200">
              <a:buAutoNum type="arabicPeriod"/>
            </a:pPr>
            <a:r>
              <a:rPr lang="ru-RU" dirty="0" smtClean="0"/>
              <a:t>3.Илья Миксон Историческое повествование «Жила-была»  Ленинград:  «Детская литература» 1991.</a:t>
            </a:r>
          </a:p>
        </p:txBody>
      </p:sp>
    </p:spTree>
    <p:extLst>
      <p:ext uri="{BB962C8B-B14F-4D97-AF65-F5344CB8AC3E}">
        <p14:creationId xmlns:p14="http://schemas.microsoft.com/office/powerpoint/2010/main" val="2391679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t>«Помните!</a:t>
            </a:r>
            <a:br>
              <a:rPr lang="ru-RU" sz="3600" dirty="0" smtClean="0"/>
            </a:br>
            <a:r>
              <a:rPr lang="ru-RU" sz="3600" dirty="0" smtClean="0"/>
              <a:t>Через века, через года, - помните!</a:t>
            </a:r>
            <a:br>
              <a:rPr lang="ru-RU" sz="3600" dirty="0" smtClean="0"/>
            </a:br>
            <a:r>
              <a:rPr lang="ru-RU" sz="3600" dirty="0" smtClean="0"/>
              <a:t>О тех, кто уже не придет никогда, - помните!»</a:t>
            </a:r>
            <a:endParaRPr lang="ru-RU" sz="3600" dirty="0"/>
          </a:p>
        </p:txBody>
      </p:sp>
      <p:sp>
        <p:nvSpPr>
          <p:cNvPr id="3" name="Текст 2"/>
          <p:cNvSpPr>
            <a:spLocks noGrp="1"/>
          </p:cNvSpPr>
          <p:nvPr>
            <p:ph type="body" idx="1"/>
          </p:nvPr>
        </p:nvSpPr>
        <p:spPr/>
        <p:txBody>
          <a:bodyPr>
            <a:normAutofit lnSpcReduction="10000"/>
          </a:bodyPr>
          <a:lstStyle/>
          <a:p>
            <a:r>
              <a:rPr lang="ru-RU" dirty="0" smtClean="0"/>
              <a:t>Урок Мужества мы решили провести 27 января, это день – полного освобождения Ленинграда от блокады . Страшным был итог блокады. За 900 дней погибло 800 тысяч человек. В мировой истории нет подвига, равного подвигу Ленинграда в годы Великой Отечественной Войны.</a:t>
            </a:r>
            <a:endParaRPr lang="ru-RU" dirty="0"/>
          </a:p>
        </p:txBody>
      </p:sp>
    </p:spTree>
    <p:extLst>
      <p:ext uri="{BB962C8B-B14F-4D97-AF65-F5344CB8AC3E}">
        <p14:creationId xmlns:p14="http://schemas.microsoft.com/office/powerpoint/2010/main" val="2962779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Урок Мужества</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2209054"/>
            <a:ext cx="6336704" cy="452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8936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Выставка книг о блокаде</a:t>
            </a:r>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161396"/>
            <a:ext cx="5976664" cy="449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175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t>Обзорная выставка книг</a:t>
            </a:r>
            <a:endParaRPr lang="ru-RU" sz="4000" dirty="0"/>
          </a:p>
        </p:txBody>
      </p:sp>
      <p:sp>
        <p:nvSpPr>
          <p:cNvPr id="3" name="Текст 2"/>
          <p:cNvSpPr>
            <a:spLocks noGrp="1"/>
          </p:cNvSpPr>
          <p:nvPr>
            <p:ph type="body" idx="1"/>
          </p:nvPr>
        </p:nvSpPr>
        <p:spPr/>
        <p:txBody>
          <a:bodyPr>
            <a:normAutofit lnSpcReduction="10000"/>
          </a:bodyPr>
          <a:lstStyle/>
          <a:p>
            <a:r>
              <a:rPr lang="ru-RU" dirty="0" smtClean="0"/>
              <a:t>В нашем классе была организована выставка книг о войне, о блокаде. Особенно всех потрясла книга Ильи Миксона «Жила-была» о девочке Тане Савичевой. Имя Тани Савичевой стало бессмертным. Это книга о маленькой девочке, которая вела дневник во время блокады.</a:t>
            </a:r>
            <a:endParaRPr lang="ru-RU" dirty="0"/>
          </a:p>
        </p:txBody>
      </p:sp>
    </p:spTree>
    <p:extLst>
      <p:ext uri="{BB962C8B-B14F-4D97-AF65-F5344CB8AC3E}">
        <p14:creationId xmlns:p14="http://schemas.microsoft.com/office/powerpoint/2010/main" val="3736602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Трудное военное детство</a:t>
            </a:r>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460020"/>
            <a:ext cx="5400600" cy="405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243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Нелюбина Зинаида Васильевна</a:t>
            </a:r>
            <a:endParaRPr lang="ru-RU" dirty="0"/>
          </a:p>
        </p:txBody>
      </p:sp>
      <p:sp>
        <p:nvSpPr>
          <p:cNvPr id="3" name="Текст 2"/>
          <p:cNvSpPr>
            <a:spLocks noGrp="1"/>
          </p:cNvSpPr>
          <p:nvPr>
            <p:ph type="body" idx="1"/>
          </p:nvPr>
        </p:nvSpPr>
        <p:spPr/>
        <p:txBody>
          <a:bodyPr>
            <a:normAutofit lnSpcReduction="10000"/>
          </a:bodyPr>
          <a:lstStyle/>
          <a:p>
            <a:r>
              <a:rPr lang="ru-RU" dirty="0" smtClean="0"/>
              <a:t>Гость нашего мероприятия , Нелюбина Зинаида Васильевна, рассказала нам о своем трудном военном детстве. Ведь в годы войны, живя в тылу, она пережила и голод, и холод, и разруху. Зинаида Васильевна рассказала нам о том, как дети помогали взрослым «ковать победу» в тылу. </a:t>
            </a:r>
            <a:endParaRPr lang="ru-RU" dirty="0"/>
          </a:p>
        </p:txBody>
      </p:sp>
    </p:spTree>
    <p:extLst>
      <p:ext uri="{BB962C8B-B14F-4D97-AF65-F5344CB8AC3E}">
        <p14:creationId xmlns:p14="http://schemas.microsoft.com/office/powerpoint/2010/main" val="534839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В интернете, в социальной сети «Дневник.ру»  я  создал  группу «Дневник Тани Савичевой», посвященную детям -блокадникам.</a:t>
            </a:r>
          </a:p>
          <a:p>
            <a:r>
              <a:rPr lang="ru-RU" dirty="0" smtClean="0"/>
              <a:t>Ведь дневник маленькой девочки по имени Таня Савичева известен миллионам людей. Это – символ загубленного войной детства.</a:t>
            </a:r>
          </a:p>
          <a:p>
            <a:r>
              <a:rPr lang="ru-RU" dirty="0" smtClean="0"/>
              <a:t>В своем исследовании использовал информационные технологии. Информационные ресурсы помогали мне в исследовательской работе.</a:t>
            </a:r>
            <a:endParaRPr lang="ru-RU" dirty="0"/>
          </a:p>
        </p:txBody>
      </p:sp>
      <p:sp>
        <p:nvSpPr>
          <p:cNvPr id="3" name="Заголовок 2"/>
          <p:cNvSpPr>
            <a:spLocks noGrp="1"/>
          </p:cNvSpPr>
          <p:nvPr>
            <p:ph type="title"/>
          </p:nvPr>
        </p:nvSpPr>
        <p:spPr/>
        <p:txBody>
          <a:bodyPr/>
          <a:lstStyle/>
          <a:p>
            <a:r>
              <a:rPr lang="ru-RU" sz="4400" dirty="0" smtClean="0"/>
              <a:t>Создание группы в социальной сети «Дневник.ру»</a:t>
            </a:r>
            <a:endParaRPr lang="ru-RU" sz="4400" dirty="0"/>
          </a:p>
        </p:txBody>
      </p:sp>
    </p:spTree>
    <p:extLst>
      <p:ext uri="{BB962C8B-B14F-4D97-AF65-F5344CB8AC3E}">
        <p14:creationId xmlns:p14="http://schemas.microsoft.com/office/powerpoint/2010/main" val="2088630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Сажида\Documents\Сажида\27 января2012 г\Урок Мужества\38761181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1524000"/>
            <a:ext cx="55499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7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Сажида\Documents\Сажида\27 января2012 г\Урок Мужества\Iz_dnievnika_Tani_Savichiev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519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260648"/>
            <a:ext cx="7756263" cy="1054250"/>
          </a:xfrm>
        </p:spPr>
        <p:txBody>
          <a:bodyPr/>
          <a:lstStyle/>
          <a:p>
            <a:r>
              <a:rPr lang="ru-RU" dirty="0"/>
              <a:t>Моя группа «Дневник Тани Савичевой»</a:t>
            </a:r>
          </a:p>
        </p:txBody>
      </p:sp>
      <p:pic>
        <p:nvPicPr>
          <p:cNvPr id="1026" name="Picture 2" descr="C:\Users\Сажида\Desktop\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556792"/>
            <a:ext cx="3960440" cy="4520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853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2" y="-179320"/>
            <a:ext cx="9356639" cy="759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29225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Тимуровцы взяли шефство над ветераном-блокадницей Косыревой Зинаидой Александровной, жительницей нашего поселка </a:t>
            </a:r>
            <a:endParaRPr lang="ru-RU" dirty="0"/>
          </a:p>
        </p:txBody>
      </p:sp>
      <p:sp>
        <p:nvSpPr>
          <p:cNvPr id="3" name="Заголовок 2"/>
          <p:cNvSpPr>
            <a:spLocks noGrp="1"/>
          </p:cNvSpPr>
          <p:nvPr>
            <p:ph type="title"/>
          </p:nvPr>
        </p:nvSpPr>
        <p:spPr>
          <a:xfrm>
            <a:off x="683568" y="404664"/>
            <a:ext cx="7756263" cy="1054250"/>
          </a:xfrm>
        </p:spPr>
        <p:txBody>
          <a:bodyPr/>
          <a:lstStyle/>
          <a:p>
            <a:r>
              <a:rPr lang="ru-RU" dirty="0" smtClean="0"/>
              <a:t>Тимуровский отряд «Радуга»</a:t>
            </a:r>
            <a:endParaRPr lang="ru-RU" dirty="0"/>
          </a:p>
        </p:txBody>
      </p:sp>
    </p:spTree>
    <p:extLst>
      <p:ext uri="{BB962C8B-B14F-4D97-AF65-F5344CB8AC3E}">
        <p14:creationId xmlns:p14="http://schemas.microsoft.com/office/powerpoint/2010/main" val="4088809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Помощь тимуровцев</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2204864"/>
            <a:ext cx="5921256" cy="44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065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332656"/>
            <a:ext cx="7756263" cy="1054250"/>
          </a:xfrm>
        </p:spPr>
        <p:txBody>
          <a:bodyPr/>
          <a:lstStyle/>
          <a:p>
            <a:r>
              <a:rPr lang="ru-RU" dirty="0" smtClean="0"/>
              <a:t>Мы будем помнить о войне</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348880"/>
            <a:ext cx="5688632" cy="426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618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Наказ ветерана</a:t>
            </a:r>
            <a:endParaRPr lang="ru-RU" dirty="0"/>
          </a:p>
        </p:txBody>
      </p:sp>
      <p:sp>
        <p:nvSpPr>
          <p:cNvPr id="3" name="Текст 2"/>
          <p:cNvSpPr>
            <a:spLocks noGrp="1"/>
          </p:cNvSpPr>
          <p:nvPr>
            <p:ph type="body" idx="1"/>
          </p:nvPr>
        </p:nvSpPr>
        <p:spPr/>
        <p:txBody>
          <a:bodyPr/>
          <a:lstStyle/>
          <a:p>
            <a:r>
              <a:rPr lang="ru-RU" dirty="0" smtClean="0"/>
              <a:t>Надо помнить и чтить память всех погибших на войне.</a:t>
            </a:r>
          </a:p>
          <a:p>
            <a:r>
              <a:rPr lang="ru-RU" dirty="0" smtClean="0"/>
              <a:t>Мы не должны забывать, какой ценой завоевано счастье. </a:t>
            </a:r>
            <a:endParaRPr lang="ru-RU" dirty="0"/>
          </a:p>
        </p:txBody>
      </p:sp>
    </p:spTree>
    <p:extLst>
      <p:ext uri="{BB962C8B-B14F-4D97-AF65-F5344CB8AC3E}">
        <p14:creationId xmlns:p14="http://schemas.microsoft.com/office/powerpoint/2010/main" val="2563538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r>
              <a:rPr lang="ru-RU" dirty="0" smtClean="0"/>
              <a:t>Мы не вправе забывать тех, кто погиб в блокаду, потому что в наших сердцах должна жить память о невинных жертвах фашизма</a:t>
            </a:r>
          </a:p>
          <a:p>
            <a:r>
              <a:rPr lang="ru-RU" dirty="0" smtClean="0"/>
              <a:t>Мы гордимся тем, что в Приволжском районе знают и помнят ветеранов-блокадников</a:t>
            </a:r>
          </a:p>
          <a:p>
            <a:r>
              <a:rPr lang="ru-RU" dirty="0" smtClean="0"/>
              <a:t>В нашей школе существует тимуровский отряд «Радуга», который шефствует над Косыревой З.А</a:t>
            </a:r>
          </a:p>
          <a:p>
            <a:r>
              <a:rPr lang="ru-RU" dirty="0" smtClean="0"/>
              <a:t>Надо помнить о тех, кто ковал победу на фронте и в тылу, кто шел к ней и пал в борьбе за Отечество,  - необходимо ради нашего мирного будущего</a:t>
            </a:r>
            <a:endParaRPr lang="ru-RU" dirty="0"/>
          </a:p>
        </p:txBody>
      </p:sp>
      <p:sp>
        <p:nvSpPr>
          <p:cNvPr id="3" name="Заголовок 2"/>
          <p:cNvSpPr>
            <a:spLocks noGrp="1"/>
          </p:cNvSpPr>
          <p:nvPr>
            <p:ph type="title"/>
          </p:nvPr>
        </p:nvSpPr>
        <p:spPr/>
        <p:txBody>
          <a:bodyPr/>
          <a:lstStyle/>
          <a:p>
            <a:r>
              <a:rPr lang="ru-RU" sz="4400" dirty="0" smtClean="0"/>
              <a:t>Почему мы не вправе забывать тех, кто погиб в блокаду?</a:t>
            </a:r>
            <a:endParaRPr lang="ru-RU" sz="4400" dirty="0"/>
          </a:p>
        </p:txBody>
      </p:sp>
    </p:spTree>
    <p:extLst>
      <p:ext uri="{BB962C8B-B14F-4D97-AF65-F5344CB8AC3E}">
        <p14:creationId xmlns:p14="http://schemas.microsoft.com/office/powerpoint/2010/main" val="980020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332656"/>
            <a:ext cx="7756263" cy="1054250"/>
          </a:xfrm>
        </p:spPr>
        <p:txBody>
          <a:bodyPr/>
          <a:lstStyle/>
          <a:p>
            <a:r>
              <a:rPr lang="ru-RU" sz="4000" dirty="0" smtClean="0"/>
              <a:t>Почтим минутой молчания всех погибших во время блокады</a:t>
            </a:r>
            <a:endParaRPr lang="ru-RU" sz="4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2268928"/>
            <a:ext cx="5760640" cy="431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515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Проект, над которым я работаю, называется «Дети блокадного Ленинграда».</a:t>
            </a:r>
          </a:p>
          <a:p>
            <a:r>
              <a:rPr lang="ru-RU" dirty="0" smtClean="0"/>
              <a:t>Эта тема актуальна. Мой проект – это дань уважения памяти погибших.</a:t>
            </a:r>
          </a:p>
          <a:p>
            <a:r>
              <a:rPr lang="ru-RU" dirty="0" smtClean="0"/>
              <a:t>Я решил работать над проектом, так как считаю, что память о войне священна.</a:t>
            </a:r>
          </a:p>
          <a:p>
            <a:r>
              <a:rPr lang="ru-RU" dirty="0" smtClean="0"/>
              <a:t> Во время блокады умирали от голода и холода мои ровесники и ровесницы.</a:t>
            </a:r>
            <a:endParaRPr lang="ru-RU" dirty="0"/>
          </a:p>
        </p:txBody>
      </p:sp>
      <p:sp>
        <p:nvSpPr>
          <p:cNvPr id="3" name="Заголовок 2"/>
          <p:cNvSpPr>
            <a:spLocks noGrp="1"/>
          </p:cNvSpPr>
          <p:nvPr>
            <p:ph type="title"/>
          </p:nvPr>
        </p:nvSpPr>
        <p:spPr/>
        <p:txBody>
          <a:bodyPr/>
          <a:lstStyle/>
          <a:p>
            <a:r>
              <a:rPr lang="ru-RU" dirty="0" smtClean="0"/>
              <a:t>Актуальность проблемы</a:t>
            </a:r>
            <a:endParaRPr lang="ru-RU" dirty="0"/>
          </a:p>
        </p:txBody>
      </p:sp>
    </p:spTree>
    <p:extLst>
      <p:ext uri="{BB962C8B-B14F-4D97-AF65-F5344CB8AC3E}">
        <p14:creationId xmlns:p14="http://schemas.microsoft.com/office/powerpoint/2010/main" val="82820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Познакомиться с ветеранами-блокадниками, ныне живущими в моем поселке Начало.</a:t>
            </a:r>
            <a:endParaRPr lang="ru-RU" dirty="0"/>
          </a:p>
        </p:txBody>
      </p:sp>
      <p:sp>
        <p:nvSpPr>
          <p:cNvPr id="3" name="Заголовок 2"/>
          <p:cNvSpPr>
            <a:spLocks noGrp="1"/>
          </p:cNvSpPr>
          <p:nvPr>
            <p:ph type="title"/>
          </p:nvPr>
        </p:nvSpPr>
        <p:spPr/>
        <p:txBody>
          <a:bodyPr/>
          <a:lstStyle/>
          <a:p>
            <a:r>
              <a:rPr lang="ru-RU" dirty="0" smtClean="0"/>
              <a:t>Цель проекта</a:t>
            </a:r>
            <a:endParaRPr lang="ru-RU" dirty="0"/>
          </a:p>
        </p:txBody>
      </p:sp>
    </p:spTree>
    <p:extLst>
      <p:ext uri="{BB962C8B-B14F-4D97-AF65-F5344CB8AC3E}">
        <p14:creationId xmlns:p14="http://schemas.microsoft.com/office/powerpoint/2010/main" val="882839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Исследовать, кто из жителей нашего поселка является ветераном-блокадником</a:t>
            </a:r>
          </a:p>
          <a:p>
            <a:endParaRPr lang="ru-RU" dirty="0" smtClean="0"/>
          </a:p>
          <a:p>
            <a:r>
              <a:rPr lang="ru-RU" dirty="0" smtClean="0"/>
              <a:t>Создать группу в социальной сети, посвященную детям блокадного Ленинграда</a:t>
            </a:r>
          </a:p>
          <a:p>
            <a:pPr marL="0" indent="0">
              <a:buNone/>
            </a:pPr>
            <a:endParaRPr lang="ru-RU" dirty="0"/>
          </a:p>
        </p:txBody>
      </p:sp>
      <p:sp>
        <p:nvSpPr>
          <p:cNvPr id="3" name="Заголовок 2"/>
          <p:cNvSpPr>
            <a:spLocks noGrp="1"/>
          </p:cNvSpPr>
          <p:nvPr>
            <p:ph type="title"/>
          </p:nvPr>
        </p:nvSpPr>
        <p:spPr/>
        <p:txBody>
          <a:bodyPr/>
          <a:lstStyle/>
          <a:p>
            <a:r>
              <a:rPr lang="ru-RU" dirty="0" smtClean="0"/>
              <a:t>Задачи проекта</a:t>
            </a:r>
            <a:endParaRPr lang="ru-RU" dirty="0"/>
          </a:p>
        </p:txBody>
      </p:sp>
    </p:spTree>
    <p:extLst>
      <p:ext uri="{BB962C8B-B14F-4D97-AF65-F5344CB8AC3E}">
        <p14:creationId xmlns:p14="http://schemas.microsoft.com/office/powerpoint/2010/main" val="118591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Гипотеза исследования</a:t>
            </a:r>
            <a:endParaRPr lang="ru-RU" dirty="0"/>
          </a:p>
        </p:txBody>
      </p:sp>
      <p:sp>
        <p:nvSpPr>
          <p:cNvPr id="3" name="Текст 2"/>
          <p:cNvSpPr>
            <a:spLocks noGrp="1"/>
          </p:cNvSpPr>
          <p:nvPr>
            <p:ph type="body" idx="1"/>
          </p:nvPr>
        </p:nvSpPr>
        <p:spPr/>
        <p:txBody>
          <a:bodyPr/>
          <a:lstStyle/>
          <a:p>
            <a:r>
              <a:rPr lang="ru-RU" dirty="0" smtClean="0"/>
              <a:t>Для того, чтобы жить в мире сегодня, мы не вправе забывать тех, кто погиб в блокаду?</a:t>
            </a:r>
            <a:endParaRPr lang="ru-RU" dirty="0"/>
          </a:p>
        </p:txBody>
      </p:sp>
    </p:spTree>
    <p:extLst>
      <p:ext uri="{BB962C8B-B14F-4D97-AF65-F5344CB8AC3E}">
        <p14:creationId xmlns:p14="http://schemas.microsoft.com/office/powerpoint/2010/main" val="1144726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20000"/>
          </a:bodyPr>
          <a:lstStyle/>
          <a:p>
            <a:r>
              <a:rPr lang="ru-RU" dirty="0" smtClean="0"/>
              <a:t>Дети и война – два несовместимых  понятия. Любая война – это боль, слезы, потери и смерть.</a:t>
            </a:r>
          </a:p>
          <a:p>
            <a:r>
              <a:rPr lang="ru-RU" dirty="0" smtClean="0"/>
              <a:t>Любая война не разбирает свои жертвы, уничтожает самое святое – жизнь детей.</a:t>
            </a:r>
          </a:p>
          <a:p>
            <a:r>
              <a:rPr lang="ru-RU" dirty="0" smtClean="0"/>
              <a:t>Безусловно, что самыми незащищенными в это лихолетье оказались  дети. Но дети жили и работали рядом со взрослыми, своим посильным трудом стараясь приблизить победу.</a:t>
            </a:r>
          </a:p>
          <a:p>
            <a:r>
              <a:rPr lang="ru-RU" dirty="0" smtClean="0"/>
              <a:t>Я решил работать над этим  проектом, так как считаю, что мы мало знаем о Великой Отечественной войне.</a:t>
            </a:r>
          </a:p>
          <a:p>
            <a:r>
              <a:rPr lang="ru-RU" dirty="0" smtClean="0"/>
              <a:t>А нет ли их сейчас, выживших в блокаду, среди ныне живущих? </a:t>
            </a:r>
            <a:endParaRPr lang="ru-RU" dirty="0"/>
          </a:p>
        </p:txBody>
      </p:sp>
      <p:sp>
        <p:nvSpPr>
          <p:cNvPr id="3" name="Заголовок 2"/>
          <p:cNvSpPr>
            <a:spLocks noGrp="1"/>
          </p:cNvSpPr>
          <p:nvPr>
            <p:ph type="title"/>
          </p:nvPr>
        </p:nvSpPr>
        <p:spPr/>
        <p:txBody>
          <a:bodyPr/>
          <a:lstStyle/>
          <a:p>
            <a:r>
              <a:rPr lang="ru-RU" dirty="0" smtClean="0"/>
              <a:t>Мое первое исследование </a:t>
            </a:r>
            <a:endParaRPr lang="ru-RU" dirty="0"/>
          </a:p>
        </p:txBody>
      </p:sp>
    </p:spTree>
    <p:extLst>
      <p:ext uri="{BB962C8B-B14F-4D97-AF65-F5344CB8AC3E}">
        <p14:creationId xmlns:p14="http://schemas.microsoft.com/office/powerpoint/2010/main" val="1786512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Ветеран живет рядом</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204864"/>
            <a:ext cx="5904656" cy="443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1062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356</TotalTime>
  <Words>1048</Words>
  <Application>Microsoft Office PowerPoint</Application>
  <PresentationFormat>Экран (4:3)</PresentationFormat>
  <Paragraphs>79</Paragraphs>
  <Slides>35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35</vt:i4>
      </vt:variant>
    </vt:vector>
  </HeadingPairs>
  <TitlesOfParts>
    <vt:vector size="39" baseType="lpstr">
      <vt:lpstr>Book Antiqua</vt:lpstr>
      <vt:lpstr>Times New Roman</vt:lpstr>
      <vt:lpstr>Wingdings</vt:lpstr>
      <vt:lpstr>Твердый переплет</vt:lpstr>
      <vt:lpstr>Презентация проекта: «Дети блокадного Ленинграда»</vt:lpstr>
      <vt:lpstr>Список литературы</vt:lpstr>
      <vt:lpstr>Презентация PowerPoint</vt:lpstr>
      <vt:lpstr>Актуальность проблемы</vt:lpstr>
      <vt:lpstr>Цель проекта</vt:lpstr>
      <vt:lpstr>Задачи проекта</vt:lpstr>
      <vt:lpstr>Гипотеза исследования</vt:lpstr>
      <vt:lpstr>Мое первое исследование </vt:lpstr>
      <vt:lpstr>Ветеран живет рядом</vt:lpstr>
      <vt:lpstr>Косырева Зинаида Александровна</vt:lpstr>
      <vt:lpstr>Презентация PowerPoint</vt:lpstr>
      <vt:lpstr>Как жить, как выжить?</vt:lpstr>
      <vt:lpstr>Презентация PowerPoint</vt:lpstr>
      <vt:lpstr>Дорога Жизни</vt:lpstr>
      <vt:lpstr>Медали Косыревой З.А</vt:lpstr>
      <vt:lpstr>Презентация PowerPoint</vt:lpstr>
      <vt:lpstr>Презентация PowerPoint</vt:lpstr>
      <vt:lpstr>Пока позволяло здоровье, до 1997 года, каждый год на День Победы, баба Зина выезжала в родной Ленинград, ныне Санкт-Петербург.</vt:lpstr>
      <vt:lpstr>Презентация PowerPoint</vt:lpstr>
      <vt:lpstr>«Помните! Через века, через года, - помните! О тех, кто уже не придет никогда, - помните!»</vt:lpstr>
      <vt:lpstr>Урок Мужества</vt:lpstr>
      <vt:lpstr>Выставка книг о блокаде</vt:lpstr>
      <vt:lpstr>Обзорная выставка книг</vt:lpstr>
      <vt:lpstr>Трудное военное детство</vt:lpstr>
      <vt:lpstr>Нелюбина Зинаида Васильевна</vt:lpstr>
      <vt:lpstr>Создание группы в социальной сети «Дневник.ру»</vt:lpstr>
      <vt:lpstr>Презентация PowerPoint</vt:lpstr>
      <vt:lpstr>Презентация PowerPoint</vt:lpstr>
      <vt:lpstr>Моя группа «Дневник Тани Савичевой»</vt:lpstr>
      <vt:lpstr>Тимуровский отряд «Радуга»</vt:lpstr>
      <vt:lpstr>Помощь тимуровцев</vt:lpstr>
      <vt:lpstr>Мы будем помнить о войне</vt:lpstr>
      <vt:lpstr>Наказ ветерана</vt:lpstr>
      <vt:lpstr>Почему мы не вправе забывать тех, кто погиб в блокаду?</vt:lpstr>
      <vt:lpstr>Почтим минутой молчания всех погибших во время блокады</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«Дети блокадного Ленинграда»</dc:title>
  <dc:creator>Герман</dc:creator>
  <cp:lastModifiedBy>Хлямина Сажида</cp:lastModifiedBy>
  <cp:revision>33</cp:revision>
  <dcterms:created xsi:type="dcterms:W3CDTF">2012-05-01T10:35:40Z</dcterms:created>
  <dcterms:modified xsi:type="dcterms:W3CDTF">2014-07-23T17:26:11Z</dcterms:modified>
</cp:coreProperties>
</file>