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9" r:id="rId3"/>
    <p:sldId id="266" r:id="rId4"/>
    <p:sldId id="256" r:id="rId5"/>
    <p:sldId id="267" r:id="rId6"/>
    <p:sldId id="257" r:id="rId7"/>
    <p:sldId id="268" r:id="rId8"/>
    <p:sldId id="258" r:id="rId9"/>
    <p:sldId id="269" r:id="rId10"/>
    <p:sldId id="259" r:id="rId11"/>
    <p:sldId id="270" r:id="rId12"/>
    <p:sldId id="260" r:id="rId13"/>
    <p:sldId id="261" r:id="rId14"/>
    <p:sldId id="271" r:id="rId15"/>
    <p:sldId id="272" r:id="rId16"/>
    <p:sldId id="262" r:id="rId17"/>
    <p:sldId id="263" r:id="rId18"/>
    <p:sldId id="274" r:id="rId19"/>
    <p:sldId id="264" r:id="rId20"/>
    <p:sldId id="277" r:id="rId21"/>
    <p:sldId id="265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36296" y="476672"/>
            <a:ext cx="1526704" cy="6120680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rgbClr val="00B0F0"/>
                </a:solidFill>
              </a:rPr>
              <a:t>Сказки, сказки – ярмарка чудес,</a:t>
            </a:r>
            <a:br>
              <a:rPr lang="ru-RU" sz="1600" dirty="0">
                <a:solidFill>
                  <a:srgbClr val="00B0F0"/>
                </a:solidFill>
              </a:rPr>
            </a:br>
            <a:r>
              <a:rPr lang="ru-RU" sz="1600" dirty="0">
                <a:solidFill>
                  <a:srgbClr val="00B0F0"/>
                </a:solidFill>
              </a:rPr>
              <a:t>Мир волшебный, </a:t>
            </a:r>
            <a:r>
              <a:rPr lang="ru-RU" sz="1600" dirty="0" smtClean="0">
                <a:solidFill>
                  <a:srgbClr val="00B0F0"/>
                </a:solidFill>
              </a:rPr>
              <a:t>разноцвет</a:t>
            </a:r>
          </a:p>
          <a:p>
            <a:r>
              <a:rPr lang="ru-RU" sz="1600" dirty="0" err="1" smtClean="0">
                <a:solidFill>
                  <a:srgbClr val="00B0F0"/>
                </a:solidFill>
              </a:rPr>
              <a:t>ный</a:t>
            </a:r>
            <a:r>
              <a:rPr lang="ru-RU" sz="1600" dirty="0" smtClean="0">
                <a:solidFill>
                  <a:srgbClr val="00B0F0"/>
                </a:solidFill>
              </a:rPr>
              <a:t> </a:t>
            </a:r>
            <a:r>
              <a:rPr lang="ru-RU" sz="1600" dirty="0">
                <a:solidFill>
                  <a:srgbClr val="00B0F0"/>
                </a:solidFill>
              </a:rPr>
              <a:t>лес.</a:t>
            </a:r>
            <a:br>
              <a:rPr lang="ru-RU" sz="1600" dirty="0">
                <a:solidFill>
                  <a:srgbClr val="00B0F0"/>
                </a:solidFill>
              </a:rPr>
            </a:br>
            <a:r>
              <a:rPr lang="ru-RU" sz="1600" dirty="0">
                <a:solidFill>
                  <a:srgbClr val="00B0F0"/>
                </a:solidFill>
              </a:rPr>
              <a:t>Крылья сказок тихо шелестят,</a:t>
            </a:r>
            <a:br>
              <a:rPr lang="ru-RU" sz="1600" dirty="0">
                <a:solidFill>
                  <a:srgbClr val="00B0F0"/>
                </a:solidFill>
              </a:rPr>
            </a:br>
            <a:r>
              <a:rPr lang="ru-RU" sz="1600" dirty="0">
                <a:solidFill>
                  <a:srgbClr val="00B0F0"/>
                </a:solidFill>
              </a:rPr>
              <a:t>Значит, в гости к нам они летят!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6526088" cy="6381328"/>
          </a:xfrm>
        </p:spPr>
        <p:txBody>
          <a:bodyPr/>
          <a:lstStyle/>
          <a:p>
            <a:r>
              <a:rPr lang="ru-RU" sz="3200" b="1" u="sng" dirty="0" smtClean="0">
                <a:solidFill>
                  <a:srgbClr val="002060"/>
                </a:solidFill>
              </a:rPr>
              <a:t>Презентация </a:t>
            </a:r>
            <a:br>
              <a:rPr lang="ru-RU" sz="3200" b="1" u="sng" dirty="0" smtClean="0">
                <a:solidFill>
                  <a:srgbClr val="002060"/>
                </a:solidFill>
              </a:rPr>
            </a:br>
            <a:r>
              <a:rPr lang="ru-RU" sz="3200" b="1" u="sng" dirty="0" smtClean="0">
                <a:solidFill>
                  <a:srgbClr val="002060"/>
                </a:solidFill>
              </a:rPr>
              <a:t>Урока слушания </a:t>
            </a:r>
            <a:br>
              <a:rPr lang="ru-RU" sz="3200" b="1" u="sng" dirty="0" smtClean="0">
                <a:solidFill>
                  <a:srgbClr val="002060"/>
                </a:solidFill>
              </a:rPr>
            </a:br>
            <a:r>
              <a:rPr lang="ru-RU" sz="3200" b="1" u="sng" dirty="0" smtClean="0">
                <a:solidFill>
                  <a:srgbClr val="002060"/>
                </a:solidFill>
              </a:rPr>
              <a:t>в 1 классе. Тема: «</a:t>
            </a:r>
            <a:r>
              <a:rPr lang="ru-RU" sz="3200" b="1" u="sng" dirty="0" err="1" smtClean="0">
                <a:solidFill>
                  <a:srgbClr val="002060"/>
                </a:solidFill>
              </a:rPr>
              <a:t>С.Маршак</a:t>
            </a:r>
            <a:r>
              <a:rPr lang="ru-RU" sz="3200" b="1" u="sng" dirty="0" smtClean="0">
                <a:solidFill>
                  <a:srgbClr val="002060"/>
                </a:solidFill>
              </a:rPr>
              <a:t/>
            </a:r>
            <a:br>
              <a:rPr lang="ru-RU" sz="3200" b="1" u="sng" dirty="0" smtClean="0">
                <a:solidFill>
                  <a:srgbClr val="002060"/>
                </a:solidFill>
              </a:rPr>
            </a:br>
            <a:r>
              <a:rPr lang="ru-RU" sz="3200" b="1" u="sng" dirty="0" smtClean="0">
                <a:solidFill>
                  <a:srgbClr val="002060"/>
                </a:solidFill>
              </a:rPr>
              <a:t> Тихая сказка»</a:t>
            </a:r>
            <a:br>
              <a:rPr lang="ru-RU" sz="3200" b="1" u="sng" dirty="0" smtClean="0">
                <a:solidFill>
                  <a:srgbClr val="002060"/>
                </a:solidFill>
              </a:rPr>
            </a:br>
            <a:r>
              <a:rPr lang="ru-RU" sz="2400" b="1" u="sng" dirty="0" smtClean="0">
                <a:solidFill>
                  <a:srgbClr val="002060"/>
                </a:solidFill>
              </a:rPr>
              <a:t>Автор</a:t>
            </a:r>
            <a:r>
              <a:rPr lang="ru-RU" b="1" u="sng" dirty="0" smtClean="0">
                <a:solidFill>
                  <a:srgbClr val="002060"/>
                </a:solidFill>
              </a:rPr>
              <a:t>: </a:t>
            </a:r>
            <a:r>
              <a:rPr lang="ru-RU" sz="3200" b="1" u="sng" dirty="0" smtClean="0">
                <a:solidFill>
                  <a:srgbClr val="002060"/>
                </a:solidFill>
              </a:rPr>
              <a:t>Хлямина С.Ж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b="1" dirty="0" smtClean="0">
                <a:solidFill>
                  <a:srgbClr val="C00000"/>
                </a:solidFill>
              </a:rPr>
              <a:t>Учитель начальных классов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 МБОУ «Приволжская ООШ»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Приволжский район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Астраханская область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4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ажида\Downloads\skz_0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3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4F2700"/>
                </a:solidFill>
                <a:latin typeface="verdana"/>
              </a:rPr>
              <a:t>Ёжик съёжился, торчком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Поднял сотню </a:t>
            </a:r>
            <a:r>
              <a:rPr lang="ru-RU" sz="3600" b="1" dirty="0" err="1">
                <a:solidFill>
                  <a:srgbClr val="4F2700"/>
                </a:solidFill>
                <a:latin typeface="verdana"/>
              </a:rPr>
              <a:t>игол</a:t>
            </a:r>
            <a:r>
              <a:rPr lang="ru-RU" sz="3600" b="1" dirty="0">
                <a:solidFill>
                  <a:srgbClr val="4F2700"/>
                </a:solidFill>
                <a:latin typeface="verdana"/>
              </a:rPr>
              <a:t>…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Завертелся волк волчком,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Заскулил, запрыгал.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Лапой — толк,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зубами — щёлк,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>
                <a:solidFill>
                  <a:srgbClr val="4F2700"/>
                </a:solidFill>
                <a:latin typeface="verdana"/>
              </a:rPr>
              <a:t>А куснуть боится.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872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Сажида\Downloads\skz_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4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Сажида\Downloads\skz_0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3649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73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4F2700"/>
                </a:solidFill>
                <a:latin typeface="verdana"/>
              </a:rPr>
              <a:t>Отошёл, хромая, волк,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Подошла волчица.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Вертит ёжика она: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У него кругом спина.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Где же шея, брюхо,</a:t>
            </a:r>
          </a:p>
          <a:p>
            <a:pPr algn="ctr"/>
            <a:r>
              <a:rPr lang="ru-RU" sz="4000" b="1" dirty="0">
                <a:solidFill>
                  <a:srgbClr val="4F2700"/>
                </a:solidFill>
                <a:latin typeface="verdana"/>
              </a:rPr>
              <a:t>Нос и оба уха?..</a:t>
            </a:r>
            <a:endParaRPr lang="ru-RU" sz="4000" b="1" i="0" dirty="0">
              <a:solidFill>
                <a:srgbClr val="4F27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539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4F2700"/>
                </a:solidFill>
                <a:latin typeface="verdana"/>
              </a:rPr>
              <a:t>Принялась она катать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Шарик по дороге.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А ежи — отец и мать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Колют волчьи ноги.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У ежихи и ежа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Иглы, как у ёлки.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Огрызаясь и дрожа,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Отступают волки.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825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Сажида\Downloads\skz_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7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Сажида\Downloads\skz_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2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4F2700"/>
                </a:solidFill>
                <a:latin typeface="verdana"/>
              </a:rPr>
              <a:t>Шепчут ёжику ежи: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— Ты не двигайся, лежи.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Мы волкам не верим.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Да и ты не верь им!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885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Сажида\Downloads\skz_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7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Самуил Яковлевич Маршак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rgbClr val="00B050"/>
                </a:solidFill>
              </a:rPr>
              <a:t>Тихая сказка</a:t>
            </a:r>
            <a:endParaRPr lang="ru-RU" sz="6600" dirty="0">
              <a:solidFill>
                <a:srgbClr val="00B05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86022"/>
            <a:ext cx="4824536" cy="41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19" y="2286022"/>
            <a:ext cx="2937136" cy="414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4F2700"/>
                </a:solidFill>
                <a:latin typeface="verdana"/>
              </a:rPr>
              <a:t>Так бы скоро не ушли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Восвояси волки,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Да послышался вдали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Выстрел из двустволки.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Пёс залаял и умолк…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Говорит волчице волк: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— Что-то мне неможется.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Мне бы тоже съёжиться.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Спрячу я, старуха,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Нос и хвост под брюхо!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А она ему в ответ: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— Брось пустые толки!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У меня с тобою нет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Ни одной иголки.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Нас лесник возьмёт живьём.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Лучше вовремя уйдём</a:t>
            </a:r>
            <a:r>
              <a:rPr lang="ru-RU" b="1" dirty="0" smtClean="0">
                <a:solidFill>
                  <a:srgbClr val="4F2700"/>
                </a:solidFill>
                <a:latin typeface="verdana"/>
              </a:rPr>
              <a:t>!</a:t>
            </a:r>
          </a:p>
          <a:p>
            <a:r>
              <a:rPr lang="ru-RU" b="1" dirty="0">
                <a:solidFill>
                  <a:srgbClr val="4F2700"/>
                </a:solidFill>
                <a:latin typeface="verdana"/>
              </a:rPr>
              <a:t>И ушли, поджав хвосты,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4F2700"/>
                </a:solidFill>
                <a:latin typeface="verdana"/>
              </a:rPr>
              <a:t>Волк с волчицею в кусты.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0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Сажида\Downloads\skz_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3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3"/>
            <a:ext cx="74168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4F2700"/>
                </a:solidFill>
                <a:latin typeface="verdana"/>
              </a:rPr>
              <a:t>В дом лесной вернутся ёж,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Ёжик и ежиха,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Если сказку ты прочтёшь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Тихо,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Тихо,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>
                <a:solidFill>
                  <a:srgbClr val="4F2700"/>
                </a:solidFill>
                <a:latin typeface="verdana"/>
              </a:rPr>
              <a:t>Тихо…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094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675049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4F2700"/>
                </a:solidFill>
                <a:latin typeface="verdana"/>
              </a:rPr>
              <a:t>Эту сказку ты прочтёшь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Тихо, тихо, тихо…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Жили-были серый ёж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И его ежиха.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Серый ёж был очень тих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И ежиха тоже.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И ребёнок был у них —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Очень тихий ёжик.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300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жида\Downloads\skz_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36496" cy="67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5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4F2700"/>
                </a:solidFill>
                <a:latin typeface="verdana"/>
              </a:rPr>
              <a:t>Всей семьёй идут гулять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Ночью вдоль дорожек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Ёж-отец, ежиха-мать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И ребёнок-ёжик.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Вдоль глухих </a:t>
            </a:r>
            <a:r>
              <a:rPr lang="ru-RU" sz="4000" b="1" dirty="0" smtClean="0">
                <a:solidFill>
                  <a:srgbClr val="4F2700"/>
                </a:solidFill>
                <a:latin typeface="verdana"/>
              </a:rPr>
              <a:t>осенних троп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Ходят тихо: топ-топ-топ.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Спит давно народ лесной.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Спит и зверь и птица.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820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жида\Downloads\skz_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8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4F2700"/>
                </a:solidFill>
                <a:latin typeface="verdana"/>
              </a:rPr>
              <a:t>Но во тьме, в тиши ночной,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Двум волкам не спится.</a:t>
            </a:r>
          </a:p>
          <a:p>
            <a:pPr algn="ctr"/>
            <a:r>
              <a:rPr lang="ru-RU" sz="4000" b="1" dirty="0">
                <a:solidFill>
                  <a:srgbClr val="4F2700"/>
                </a:solidFill>
                <a:latin typeface="verdana"/>
              </a:rPr>
              <a:t/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Вот идут на грабежи</a:t>
            </a:r>
            <a:br>
              <a:rPr lang="ru-RU" sz="4000" b="1" dirty="0">
                <a:solidFill>
                  <a:srgbClr val="4F2700"/>
                </a:solidFill>
                <a:latin typeface="verdana"/>
              </a:rPr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Тихим шагом волки..</a:t>
            </a:r>
            <a:endParaRPr lang="ru-RU" sz="4000" b="1" i="0" dirty="0">
              <a:solidFill>
                <a:srgbClr val="4F27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563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ажида\Downloads\skz_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37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4F2700"/>
                </a:solidFill>
                <a:latin typeface="verdana"/>
              </a:rPr>
              <a:t>Услыхали их ежи,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Подняли иголки.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Стали круглыми, как мяч,—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Ни голов, ни ножек.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Говорят: — Головку спрячь,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solidFill>
                  <a:srgbClr val="4F2700"/>
                </a:solidFill>
                <a:latin typeface="verdana"/>
              </a:rPr>
              <a:t>Съёжься, милый ёжик!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46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54</TotalTime>
  <Words>61</Words>
  <Application>Microsoft Office PowerPoint</Application>
  <PresentationFormat>Экран (4:3)</PresentationFormat>
  <Paragraphs>18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Franklin Gothic Medium</vt:lpstr>
      <vt:lpstr>verdana</vt:lpstr>
      <vt:lpstr>Wingdings</vt:lpstr>
      <vt:lpstr>Wingdings 2</vt:lpstr>
      <vt:lpstr>Сетка</vt:lpstr>
      <vt:lpstr>Презентация  Урока слушания  в 1 классе. Тема: «С.Маршак  Тихая сказка» Автор: Хлямина С.Ж Учитель начальных классов  МБОУ «Приволжская ООШ»  Приволжский район  Астраханская область </vt:lpstr>
      <vt:lpstr>Тихая сказка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ASUS-PC</dc:creator>
  <cp:lastModifiedBy>Хлямина Сажида</cp:lastModifiedBy>
  <cp:revision>8</cp:revision>
  <dcterms:created xsi:type="dcterms:W3CDTF">2014-01-22T13:05:29Z</dcterms:created>
  <dcterms:modified xsi:type="dcterms:W3CDTF">2014-07-25T09:02:01Z</dcterms:modified>
</cp:coreProperties>
</file>