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0" r:id="rId2"/>
    <p:sldId id="279" r:id="rId3"/>
    <p:sldId id="266" r:id="rId4"/>
    <p:sldId id="256" r:id="rId5"/>
    <p:sldId id="267" r:id="rId6"/>
    <p:sldId id="257" r:id="rId7"/>
    <p:sldId id="268" r:id="rId8"/>
    <p:sldId id="258" r:id="rId9"/>
    <p:sldId id="269" r:id="rId10"/>
    <p:sldId id="259" r:id="rId11"/>
    <p:sldId id="270" r:id="rId12"/>
    <p:sldId id="260" r:id="rId13"/>
    <p:sldId id="261" r:id="rId14"/>
    <p:sldId id="271" r:id="rId15"/>
    <p:sldId id="272" r:id="rId16"/>
    <p:sldId id="262" r:id="rId17"/>
    <p:sldId id="263" r:id="rId18"/>
    <p:sldId id="274" r:id="rId19"/>
    <p:sldId id="264" r:id="rId20"/>
    <p:sldId id="277" r:id="rId21"/>
    <p:sldId id="265" r:id="rId22"/>
    <p:sldId id="275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25.07.2014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25.07.2014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25.07.2014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25.07.2014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25.07.2014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25.07.2014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25.07.2014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25.07.2014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7236296" y="476672"/>
            <a:ext cx="1526704" cy="6120680"/>
          </a:xfrm>
        </p:spPr>
        <p:txBody>
          <a:bodyPr>
            <a:noAutofit/>
          </a:bodyPr>
          <a:lstStyle/>
          <a:p>
            <a:r>
              <a:rPr lang="ru-RU" sz="1600" dirty="0">
                <a:solidFill>
                  <a:srgbClr val="00B0F0"/>
                </a:solidFill>
              </a:rPr>
              <a:t>Сказки, сказки – ярмарка чудес,</a:t>
            </a:r>
            <a:br>
              <a:rPr lang="ru-RU" sz="1600" dirty="0">
                <a:solidFill>
                  <a:srgbClr val="00B0F0"/>
                </a:solidFill>
              </a:rPr>
            </a:br>
            <a:r>
              <a:rPr lang="ru-RU" sz="1600" dirty="0">
                <a:solidFill>
                  <a:srgbClr val="00B0F0"/>
                </a:solidFill>
              </a:rPr>
              <a:t>Мир волшебный, </a:t>
            </a:r>
            <a:r>
              <a:rPr lang="ru-RU" sz="1600" dirty="0" smtClean="0">
                <a:solidFill>
                  <a:srgbClr val="00B0F0"/>
                </a:solidFill>
              </a:rPr>
              <a:t>разноцвет</a:t>
            </a:r>
          </a:p>
          <a:p>
            <a:r>
              <a:rPr lang="ru-RU" sz="1600" dirty="0" err="1" smtClean="0">
                <a:solidFill>
                  <a:srgbClr val="00B0F0"/>
                </a:solidFill>
              </a:rPr>
              <a:t>ный</a:t>
            </a:r>
            <a:r>
              <a:rPr lang="ru-RU" sz="1600" dirty="0" smtClean="0">
                <a:solidFill>
                  <a:srgbClr val="00B0F0"/>
                </a:solidFill>
              </a:rPr>
              <a:t> </a:t>
            </a:r>
            <a:r>
              <a:rPr lang="ru-RU" sz="1600" dirty="0">
                <a:solidFill>
                  <a:srgbClr val="00B0F0"/>
                </a:solidFill>
              </a:rPr>
              <a:t>лес.</a:t>
            </a:r>
            <a:br>
              <a:rPr lang="ru-RU" sz="1600" dirty="0">
                <a:solidFill>
                  <a:srgbClr val="00B0F0"/>
                </a:solidFill>
              </a:rPr>
            </a:br>
            <a:r>
              <a:rPr lang="ru-RU" sz="1600" dirty="0">
                <a:solidFill>
                  <a:srgbClr val="00B0F0"/>
                </a:solidFill>
              </a:rPr>
              <a:t>Крылья сказок тихо шелестят,</a:t>
            </a:r>
            <a:br>
              <a:rPr lang="ru-RU" sz="1600" dirty="0">
                <a:solidFill>
                  <a:srgbClr val="00B0F0"/>
                </a:solidFill>
              </a:rPr>
            </a:br>
            <a:r>
              <a:rPr lang="ru-RU" sz="1600" dirty="0">
                <a:solidFill>
                  <a:srgbClr val="00B0F0"/>
                </a:solidFill>
              </a:rPr>
              <a:t>Значит, в гости к нам они летят!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476672"/>
            <a:ext cx="6526088" cy="6381328"/>
          </a:xfrm>
        </p:spPr>
        <p:txBody>
          <a:bodyPr/>
          <a:lstStyle/>
          <a:p>
            <a:r>
              <a:rPr lang="ru-RU" sz="3200" b="1" u="sng" dirty="0" smtClean="0">
                <a:solidFill>
                  <a:srgbClr val="002060"/>
                </a:solidFill>
              </a:rPr>
              <a:t>Презентация </a:t>
            </a:r>
            <a:br>
              <a:rPr lang="ru-RU" sz="3200" b="1" u="sng" dirty="0" smtClean="0">
                <a:solidFill>
                  <a:srgbClr val="002060"/>
                </a:solidFill>
              </a:rPr>
            </a:br>
            <a:r>
              <a:rPr lang="ru-RU" sz="3200" b="1" u="sng" dirty="0" smtClean="0">
                <a:solidFill>
                  <a:srgbClr val="002060"/>
                </a:solidFill>
              </a:rPr>
              <a:t>Урока слушания </a:t>
            </a:r>
            <a:br>
              <a:rPr lang="ru-RU" sz="3200" b="1" u="sng" dirty="0" smtClean="0">
                <a:solidFill>
                  <a:srgbClr val="002060"/>
                </a:solidFill>
              </a:rPr>
            </a:br>
            <a:r>
              <a:rPr lang="ru-RU" sz="3200" b="1" u="sng" dirty="0" smtClean="0">
                <a:solidFill>
                  <a:srgbClr val="002060"/>
                </a:solidFill>
              </a:rPr>
              <a:t>в 1 классе. Тема: «</a:t>
            </a:r>
            <a:r>
              <a:rPr lang="ru-RU" sz="3200" b="1" u="sng" dirty="0" err="1" smtClean="0">
                <a:solidFill>
                  <a:srgbClr val="002060"/>
                </a:solidFill>
              </a:rPr>
              <a:t>С.Маршак</a:t>
            </a:r>
            <a:r>
              <a:rPr lang="ru-RU" sz="3200" b="1" u="sng" dirty="0" smtClean="0">
                <a:solidFill>
                  <a:srgbClr val="002060"/>
                </a:solidFill>
              </a:rPr>
              <a:t/>
            </a:r>
            <a:br>
              <a:rPr lang="ru-RU" sz="3200" b="1" u="sng" dirty="0" smtClean="0">
                <a:solidFill>
                  <a:srgbClr val="002060"/>
                </a:solidFill>
              </a:rPr>
            </a:br>
            <a:r>
              <a:rPr lang="ru-RU" sz="3200" b="1" u="sng" dirty="0" smtClean="0">
                <a:solidFill>
                  <a:srgbClr val="002060"/>
                </a:solidFill>
              </a:rPr>
              <a:t> Тихая сказка»</a:t>
            </a:r>
            <a:br>
              <a:rPr lang="ru-RU" sz="3200" b="1" u="sng" dirty="0" smtClean="0">
                <a:solidFill>
                  <a:srgbClr val="002060"/>
                </a:solidFill>
              </a:rPr>
            </a:br>
            <a:r>
              <a:rPr lang="ru-RU" sz="2400" b="1" u="sng" dirty="0" smtClean="0">
                <a:solidFill>
                  <a:srgbClr val="002060"/>
                </a:solidFill>
              </a:rPr>
              <a:t>Автор</a:t>
            </a:r>
            <a:r>
              <a:rPr lang="ru-RU" b="1" u="sng" dirty="0" smtClean="0">
                <a:solidFill>
                  <a:srgbClr val="002060"/>
                </a:solidFill>
              </a:rPr>
              <a:t>: </a:t>
            </a:r>
            <a:r>
              <a:rPr lang="ru-RU" sz="3200" b="1" u="sng" dirty="0" smtClean="0">
                <a:solidFill>
                  <a:srgbClr val="002060"/>
                </a:solidFill>
              </a:rPr>
              <a:t>Хлямина С.Ж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400" b="1" dirty="0" smtClean="0">
                <a:solidFill>
                  <a:srgbClr val="C00000"/>
                </a:solidFill>
              </a:rPr>
              <a:t>Учитель начальных классов</a:t>
            </a:r>
            <a:r>
              <a:rPr lang="ru-RU" sz="2400" dirty="0" smtClean="0">
                <a:solidFill>
                  <a:srgbClr val="C00000"/>
                </a:solidFill>
              </a:rPr>
              <a:t/>
            </a:r>
            <a:br>
              <a:rPr lang="ru-RU" sz="2400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> МБОУ «Приволжская ООШ» </a:t>
            </a:r>
            <a:r>
              <a:rPr lang="ru-RU" sz="2400" dirty="0" smtClean="0">
                <a:solidFill>
                  <a:srgbClr val="C00000"/>
                </a:solidFill>
              </a:rPr>
              <a:t/>
            </a:r>
            <a:br>
              <a:rPr lang="ru-RU" sz="2400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>Приволжский район </a:t>
            </a:r>
            <a:r>
              <a:rPr lang="ru-RU" sz="2400" dirty="0" smtClean="0">
                <a:solidFill>
                  <a:srgbClr val="C00000"/>
                </a:solidFill>
              </a:rPr>
              <a:t/>
            </a:r>
            <a:br>
              <a:rPr lang="ru-RU" sz="2400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>Астраханская область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644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Сажида\Downloads\skz_04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931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04664"/>
            <a:ext cx="813690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4F2700"/>
                </a:solidFill>
                <a:latin typeface="verdana"/>
              </a:rPr>
              <a:t>Ёжик съёжился, торчком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b="1" dirty="0">
                <a:solidFill>
                  <a:srgbClr val="4F2700"/>
                </a:solidFill>
                <a:latin typeface="verdana"/>
              </a:rPr>
              <a:t>Поднял сотню </a:t>
            </a:r>
            <a:r>
              <a:rPr lang="ru-RU" sz="3600" b="1" dirty="0" err="1">
                <a:solidFill>
                  <a:srgbClr val="4F2700"/>
                </a:solidFill>
                <a:latin typeface="verdana"/>
              </a:rPr>
              <a:t>игол</a:t>
            </a:r>
            <a:r>
              <a:rPr lang="ru-RU" sz="3600" b="1" dirty="0">
                <a:solidFill>
                  <a:srgbClr val="4F2700"/>
                </a:solidFill>
                <a:latin typeface="verdana"/>
              </a:rPr>
              <a:t>…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b="1" dirty="0">
                <a:solidFill>
                  <a:srgbClr val="4F2700"/>
                </a:solidFill>
                <a:latin typeface="verdana"/>
              </a:rPr>
              <a:t>Завертелся волк волчком,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b="1" dirty="0">
                <a:solidFill>
                  <a:srgbClr val="4F2700"/>
                </a:solidFill>
                <a:latin typeface="verdana"/>
              </a:rPr>
              <a:t>Заскулил, запрыгал.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b="1" dirty="0">
                <a:solidFill>
                  <a:srgbClr val="4F2700"/>
                </a:solidFill>
                <a:latin typeface="verdana"/>
              </a:rPr>
              <a:t>Лапой — толк,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b="1" dirty="0">
                <a:solidFill>
                  <a:srgbClr val="4F2700"/>
                </a:solidFill>
                <a:latin typeface="verdana"/>
              </a:rPr>
              <a:t>зубами — щёлк,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b="1" dirty="0">
                <a:solidFill>
                  <a:srgbClr val="4F2700"/>
                </a:solidFill>
                <a:latin typeface="verdana"/>
              </a:rPr>
              <a:t>А куснуть боится.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58724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Сажида\Downloads\skz_04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741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Сажида\Downloads\skz_04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0"/>
            <a:ext cx="9036496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473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849694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4F2700"/>
                </a:solidFill>
                <a:latin typeface="verdana"/>
              </a:rPr>
              <a:t>Отошёл, хромая, волк,</a:t>
            </a:r>
            <a:br>
              <a:rPr lang="ru-RU" sz="4000" b="1" dirty="0">
                <a:solidFill>
                  <a:srgbClr val="4F2700"/>
                </a:solidFill>
                <a:latin typeface="verdana"/>
              </a:rPr>
            </a:br>
            <a:r>
              <a:rPr lang="ru-RU" sz="4000" b="1" dirty="0">
                <a:solidFill>
                  <a:srgbClr val="4F2700"/>
                </a:solidFill>
                <a:latin typeface="verdana"/>
              </a:rPr>
              <a:t>Подошла волчица.</a:t>
            </a:r>
            <a:br>
              <a:rPr lang="ru-RU" sz="4000" b="1" dirty="0">
                <a:solidFill>
                  <a:srgbClr val="4F2700"/>
                </a:solidFill>
                <a:latin typeface="verdana"/>
              </a:rPr>
            </a:br>
            <a:r>
              <a:rPr lang="ru-RU" sz="4000" b="1" dirty="0">
                <a:solidFill>
                  <a:srgbClr val="4F2700"/>
                </a:solidFill>
                <a:latin typeface="verdana"/>
              </a:rPr>
              <a:t>Вертит ёжика она:</a:t>
            </a:r>
            <a:br>
              <a:rPr lang="ru-RU" sz="4000" b="1" dirty="0">
                <a:solidFill>
                  <a:srgbClr val="4F2700"/>
                </a:solidFill>
                <a:latin typeface="verdana"/>
              </a:rPr>
            </a:br>
            <a:r>
              <a:rPr lang="ru-RU" sz="4000" b="1" dirty="0">
                <a:solidFill>
                  <a:srgbClr val="4F2700"/>
                </a:solidFill>
                <a:latin typeface="verdana"/>
              </a:rPr>
              <a:t>У него кругом спина.</a:t>
            </a:r>
            <a:br>
              <a:rPr lang="ru-RU" sz="4000" b="1" dirty="0">
                <a:solidFill>
                  <a:srgbClr val="4F2700"/>
                </a:solidFill>
                <a:latin typeface="verdana"/>
              </a:rPr>
            </a:br>
            <a:r>
              <a:rPr lang="ru-RU" sz="4000" b="1" dirty="0">
                <a:solidFill>
                  <a:srgbClr val="4F2700"/>
                </a:solidFill>
                <a:latin typeface="verdana"/>
              </a:rPr>
              <a:t>Где же шея, брюхо,</a:t>
            </a:r>
          </a:p>
          <a:p>
            <a:pPr algn="ctr"/>
            <a:r>
              <a:rPr lang="ru-RU" sz="4000" b="1" dirty="0">
                <a:solidFill>
                  <a:srgbClr val="4F2700"/>
                </a:solidFill>
                <a:latin typeface="verdana"/>
              </a:rPr>
              <a:t>Нос и оба уха?..</a:t>
            </a:r>
            <a:endParaRPr lang="ru-RU" sz="4000" b="1" i="0" dirty="0">
              <a:solidFill>
                <a:srgbClr val="4F2700"/>
              </a:solidFill>
              <a:effectLst/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55397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84249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4F2700"/>
                </a:solidFill>
                <a:latin typeface="verdana"/>
              </a:rPr>
              <a:t>Принялась она катать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b="1" dirty="0">
                <a:solidFill>
                  <a:srgbClr val="4F2700"/>
                </a:solidFill>
                <a:latin typeface="verdana"/>
              </a:rPr>
              <a:t>Шарик по дороге.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b="1" dirty="0">
                <a:solidFill>
                  <a:srgbClr val="4F2700"/>
                </a:solidFill>
                <a:latin typeface="verdana"/>
              </a:rPr>
              <a:t>А ежи — отец и мать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b="1" dirty="0">
                <a:solidFill>
                  <a:srgbClr val="4F2700"/>
                </a:solidFill>
                <a:latin typeface="verdana"/>
              </a:rPr>
              <a:t>Колют волчьи ноги.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b="1" dirty="0">
                <a:solidFill>
                  <a:srgbClr val="4F2700"/>
                </a:solidFill>
                <a:latin typeface="verdana"/>
              </a:rPr>
              <a:t>У ежихи и ежа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b="1" dirty="0">
                <a:solidFill>
                  <a:srgbClr val="4F2700"/>
                </a:solidFill>
                <a:latin typeface="verdana"/>
              </a:rPr>
              <a:t>Иглы, как у ёлки.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b="1" dirty="0">
                <a:solidFill>
                  <a:srgbClr val="4F2700"/>
                </a:solidFill>
                <a:latin typeface="verdana"/>
              </a:rPr>
              <a:t>Огрызаясь и дрожа,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b="1" dirty="0">
                <a:solidFill>
                  <a:srgbClr val="4F2700"/>
                </a:solidFill>
                <a:latin typeface="verdana"/>
              </a:rPr>
              <a:t>Отступают волки.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08258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Сажида\Downloads\skz_0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879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Сажида\Downloads\skz_04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622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548680"/>
            <a:ext cx="871296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>
                <a:solidFill>
                  <a:srgbClr val="4F2700"/>
                </a:solidFill>
                <a:latin typeface="verdana"/>
              </a:rPr>
              <a:t>Шепчут ёжику ежи:</a:t>
            </a:r>
            <a:r>
              <a:rPr lang="ru-RU" sz="4400" dirty="0"/>
              <a:t/>
            </a:r>
            <a:br>
              <a:rPr lang="ru-RU" sz="4400" dirty="0"/>
            </a:br>
            <a:r>
              <a:rPr lang="ru-RU" sz="4400" b="1" dirty="0">
                <a:solidFill>
                  <a:srgbClr val="4F2700"/>
                </a:solidFill>
                <a:latin typeface="verdana"/>
              </a:rPr>
              <a:t>— Ты не двигайся, лежи.</a:t>
            </a:r>
            <a:r>
              <a:rPr lang="ru-RU" sz="4400" dirty="0"/>
              <a:t/>
            </a:r>
            <a:br>
              <a:rPr lang="ru-RU" sz="4400" dirty="0"/>
            </a:br>
            <a:r>
              <a:rPr lang="ru-RU" sz="4400" b="1" dirty="0">
                <a:solidFill>
                  <a:srgbClr val="4F2700"/>
                </a:solidFill>
                <a:latin typeface="verdana"/>
              </a:rPr>
              <a:t>Мы волкам не верим.</a:t>
            </a:r>
            <a:r>
              <a:rPr lang="ru-RU" sz="4400" dirty="0"/>
              <a:t/>
            </a:r>
            <a:br>
              <a:rPr lang="ru-RU" sz="4400" dirty="0"/>
            </a:br>
            <a:r>
              <a:rPr lang="ru-RU" sz="4400" b="1" dirty="0">
                <a:solidFill>
                  <a:srgbClr val="4F2700"/>
                </a:solidFill>
                <a:latin typeface="verdana"/>
              </a:rPr>
              <a:t>Да и ты не верь им!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62885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Сажида\Downloads\skz_05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273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Самуил Яковлевич Маршак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600" dirty="0" smtClean="0">
                <a:solidFill>
                  <a:srgbClr val="00B050"/>
                </a:solidFill>
              </a:rPr>
              <a:t>Тихая сказка</a:t>
            </a:r>
            <a:endParaRPr lang="ru-RU" sz="6600" dirty="0">
              <a:solidFill>
                <a:srgbClr val="00B050"/>
              </a:solidFill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286022"/>
            <a:ext cx="4824536" cy="41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219" y="2286022"/>
            <a:ext cx="2937136" cy="4149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19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166843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4F2700"/>
                </a:solidFill>
                <a:latin typeface="verdana"/>
              </a:rPr>
              <a:t>Так бы скоро не ушли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>
                <a:solidFill>
                  <a:srgbClr val="4F2700"/>
                </a:solidFill>
                <a:latin typeface="verdana"/>
              </a:rPr>
              <a:t>Восвояси волки,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>
                <a:solidFill>
                  <a:srgbClr val="4F2700"/>
                </a:solidFill>
                <a:latin typeface="verdana"/>
              </a:rPr>
              <a:t>Да послышался вдали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>
                <a:solidFill>
                  <a:srgbClr val="4F2700"/>
                </a:solidFill>
                <a:latin typeface="verdana"/>
              </a:rPr>
              <a:t>Выстрел из двустволки.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>
                <a:solidFill>
                  <a:srgbClr val="4F2700"/>
                </a:solidFill>
                <a:latin typeface="verdana"/>
              </a:rPr>
              <a:t>Пёс залаял и умолк…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>
                <a:solidFill>
                  <a:srgbClr val="4F2700"/>
                </a:solidFill>
                <a:latin typeface="verdana"/>
              </a:rPr>
              <a:t>Говорит волчице волк: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>
                <a:solidFill>
                  <a:srgbClr val="4F2700"/>
                </a:solidFill>
                <a:latin typeface="verdana"/>
              </a:rPr>
              <a:t>— Что-то мне неможется.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>
                <a:solidFill>
                  <a:srgbClr val="4F2700"/>
                </a:solidFill>
                <a:latin typeface="verdana"/>
              </a:rPr>
              <a:t>Мне бы тоже съёжиться.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>
                <a:solidFill>
                  <a:srgbClr val="4F2700"/>
                </a:solidFill>
                <a:latin typeface="verdana"/>
              </a:rPr>
              <a:t>Спрячу я, старуха,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>
                <a:solidFill>
                  <a:srgbClr val="4F2700"/>
                </a:solidFill>
                <a:latin typeface="verdana"/>
              </a:rPr>
              <a:t>Нос и хвост под брюхо!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>
                <a:solidFill>
                  <a:srgbClr val="4F2700"/>
                </a:solidFill>
                <a:latin typeface="verdana"/>
              </a:rPr>
              <a:t>А она ему в ответ: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>
                <a:solidFill>
                  <a:srgbClr val="4F2700"/>
                </a:solidFill>
                <a:latin typeface="verdana"/>
              </a:rPr>
              <a:t>— Брось пустые толки!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>
                <a:solidFill>
                  <a:srgbClr val="4F2700"/>
                </a:solidFill>
                <a:latin typeface="verdana"/>
              </a:rPr>
              <a:t>У меня с тобою нет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>
                <a:solidFill>
                  <a:srgbClr val="4F2700"/>
                </a:solidFill>
                <a:latin typeface="verdana"/>
              </a:rPr>
              <a:t>Ни одной иголки.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>
                <a:solidFill>
                  <a:srgbClr val="4F2700"/>
                </a:solidFill>
                <a:latin typeface="verdana"/>
              </a:rPr>
              <a:t>Нас лесник возьмёт живьём.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>
                <a:solidFill>
                  <a:srgbClr val="4F2700"/>
                </a:solidFill>
                <a:latin typeface="verdana"/>
              </a:rPr>
              <a:t>Лучше вовремя уйдём</a:t>
            </a:r>
            <a:r>
              <a:rPr lang="ru-RU" b="1" dirty="0" smtClean="0">
                <a:solidFill>
                  <a:srgbClr val="4F2700"/>
                </a:solidFill>
                <a:latin typeface="verdana"/>
              </a:rPr>
              <a:t>!</a:t>
            </a:r>
          </a:p>
          <a:p>
            <a:r>
              <a:rPr lang="ru-RU" b="1" dirty="0">
                <a:solidFill>
                  <a:srgbClr val="4F2700"/>
                </a:solidFill>
                <a:latin typeface="verdana"/>
              </a:rPr>
              <a:t>И ушли, поджав хвосты,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>
                <a:solidFill>
                  <a:srgbClr val="4F2700"/>
                </a:solidFill>
                <a:latin typeface="verdana"/>
              </a:rPr>
              <a:t>Волк с волчицею в кусты.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900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Сажида\Downloads\skz_05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64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238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476673"/>
            <a:ext cx="741682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>
                <a:solidFill>
                  <a:srgbClr val="4F2700"/>
                </a:solidFill>
                <a:latin typeface="verdana"/>
              </a:rPr>
              <a:t>В дом лесной вернутся ёж,</a:t>
            </a:r>
            <a:r>
              <a:rPr lang="ru-RU" sz="4400" dirty="0"/>
              <a:t/>
            </a:r>
            <a:br>
              <a:rPr lang="ru-RU" sz="4400" dirty="0"/>
            </a:br>
            <a:r>
              <a:rPr lang="ru-RU" sz="4400" b="1" dirty="0">
                <a:solidFill>
                  <a:srgbClr val="4F2700"/>
                </a:solidFill>
                <a:latin typeface="verdana"/>
              </a:rPr>
              <a:t>Ёжик и ежиха,</a:t>
            </a:r>
            <a:r>
              <a:rPr lang="ru-RU" sz="4400" dirty="0"/>
              <a:t/>
            </a:r>
            <a:br>
              <a:rPr lang="ru-RU" sz="4400" dirty="0"/>
            </a:br>
            <a:r>
              <a:rPr lang="ru-RU" sz="4400" b="1" dirty="0">
                <a:solidFill>
                  <a:srgbClr val="4F2700"/>
                </a:solidFill>
                <a:latin typeface="verdana"/>
              </a:rPr>
              <a:t>Если сказку ты прочтёшь</a:t>
            </a:r>
            <a:r>
              <a:rPr lang="ru-RU" sz="4400" dirty="0"/>
              <a:t/>
            </a:r>
            <a:br>
              <a:rPr lang="ru-RU" sz="4400" dirty="0"/>
            </a:br>
            <a:r>
              <a:rPr lang="ru-RU" sz="4400" b="1" dirty="0">
                <a:solidFill>
                  <a:srgbClr val="4F2700"/>
                </a:solidFill>
                <a:latin typeface="verdana"/>
              </a:rPr>
              <a:t>Тихо,</a:t>
            </a:r>
            <a:r>
              <a:rPr lang="ru-RU" sz="4400" dirty="0"/>
              <a:t/>
            </a:r>
            <a:br>
              <a:rPr lang="ru-RU" sz="4400" dirty="0"/>
            </a:br>
            <a:r>
              <a:rPr lang="ru-RU" sz="4400" b="1" dirty="0">
                <a:solidFill>
                  <a:srgbClr val="4F2700"/>
                </a:solidFill>
                <a:latin typeface="verdana"/>
              </a:rPr>
              <a:t>Тихо,</a:t>
            </a:r>
            <a:r>
              <a:rPr lang="ru-RU" sz="4400" dirty="0"/>
              <a:t/>
            </a:r>
            <a:br>
              <a:rPr lang="ru-RU" sz="4400" dirty="0"/>
            </a:br>
            <a:r>
              <a:rPr lang="ru-RU" sz="4400" b="1" dirty="0">
                <a:solidFill>
                  <a:srgbClr val="4F2700"/>
                </a:solidFill>
                <a:latin typeface="verdana"/>
              </a:rPr>
              <a:t>Тихо…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10949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0"/>
            <a:ext cx="6750496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4F2700"/>
                </a:solidFill>
                <a:latin typeface="verdana"/>
              </a:rPr>
              <a:t>Эту сказку ты прочтёшь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b="1" dirty="0">
                <a:solidFill>
                  <a:srgbClr val="4F2700"/>
                </a:solidFill>
                <a:latin typeface="verdana"/>
              </a:rPr>
              <a:t>Тихо, тихо, тихо…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b="1" dirty="0">
                <a:solidFill>
                  <a:srgbClr val="4F2700"/>
                </a:solidFill>
                <a:latin typeface="verdana"/>
              </a:rPr>
              <a:t>Жили-были серый ёж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b="1" dirty="0">
                <a:solidFill>
                  <a:srgbClr val="4F2700"/>
                </a:solidFill>
                <a:latin typeface="verdana"/>
              </a:rPr>
              <a:t>И его ежиха.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b="1" dirty="0">
                <a:solidFill>
                  <a:srgbClr val="4F2700"/>
                </a:solidFill>
                <a:latin typeface="verdana"/>
              </a:rPr>
              <a:t>Серый ёж был очень тих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b="1" dirty="0">
                <a:solidFill>
                  <a:srgbClr val="4F2700"/>
                </a:solidFill>
                <a:latin typeface="verdana"/>
              </a:rPr>
              <a:t>И ежиха тоже.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b="1" dirty="0">
                <a:solidFill>
                  <a:srgbClr val="4F2700"/>
                </a:solidFill>
                <a:latin typeface="verdana"/>
              </a:rPr>
              <a:t>И ребёнок был у них —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b="1" dirty="0">
                <a:solidFill>
                  <a:srgbClr val="4F2700"/>
                </a:solidFill>
                <a:latin typeface="verdana"/>
              </a:rPr>
              <a:t>Очень тихий ёжик.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93002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Сажида\Downloads\skz_04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0"/>
            <a:ext cx="9036496" cy="6741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256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4249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4F2700"/>
                </a:solidFill>
                <a:latin typeface="verdana"/>
              </a:rPr>
              <a:t>Всей семьёй идут гулять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b="1" dirty="0">
                <a:solidFill>
                  <a:srgbClr val="4F2700"/>
                </a:solidFill>
                <a:latin typeface="verdana"/>
              </a:rPr>
              <a:t>Ночью вдоль дорожек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b="1" dirty="0">
                <a:solidFill>
                  <a:srgbClr val="4F2700"/>
                </a:solidFill>
                <a:latin typeface="verdana"/>
              </a:rPr>
              <a:t>Ёж-отец, ежиха-мать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b="1" dirty="0">
                <a:solidFill>
                  <a:srgbClr val="4F2700"/>
                </a:solidFill>
                <a:latin typeface="verdana"/>
              </a:rPr>
              <a:t>И ребёнок-ёжик.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b="1" dirty="0">
                <a:solidFill>
                  <a:srgbClr val="4F2700"/>
                </a:solidFill>
                <a:latin typeface="verdana"/>
              </a:rPr>
              <a:t>Вдоль глухих </a:t>
            </a:r>
            <a:r>
              <a:rPr lang="ru-RU" sz="4000" b="1" dirty="0" smtClean="0">
                <a:solidFill>
                  <a:srgbClr val="4F2700"/>
                </a:solidFill>
                <a:latin typeface="verdana"/>
              </a:rPr>
              <a:t>осенних троп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b="1" dirty="0">
                <a:solidFill>
                  <a:srgbClr val="4F2700"/>
                </a:solidFill>
                <a:latin typeface="verdana"/>
              </a:rPr>
              <a:t>Ходят тихо: топ-топ-топ.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b="1" dirty="0">
                <a:solidFill>
                  <a:srgbClr val="4F2700"/>
                </a:solidFill>
                <a:latin typeface="verdana"/>
              </a:rPr>
              <a:t>Спит давно народ лесной.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b="1" dirty="0">
                <a:solidFill>
                  <a:srgbClr val="4F2700"/>
                </a:solidFill>
                <a:latin typeface="verdana"/>
              </a:rPr>
              <a:t>Спит и зверь и птица.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78208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Сажида\Downloads\skz_04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784976" cy="6552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87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548680"/>
            <a:ext cx="835292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4F2700"/>
                </a:solidFill>
                <a:latin typeface="verdana"/>
              </a:rPr>
              <a:t>Но во тьме, в тиши ночной,</a:t>
            </a:r>
            <a:br>
              <a:rPr lang="ru-RU" sz="4000" b="1" dirty="0">
                <a:solidFill>
                  <a:srgbClr val="4F2700"/>
                </a:solidFill>
                <a:latin typeface="verdana"/>
              </a:rPr>
            </a:br>
            <a:r>
              <a:rPr lang="ru-RU" sz="4000" b="1" dirty="0">
                <a:solidFill>
                  <a:srgbClr val="4F2700"/>
                </a:solidFill>
                <a:latin typeface="verdana"/>
              </a:rPr>
              <a:t>Двум волкам не спится.</a:t>
            </a:r>
          </a:p>
          <a:p>
            <a:pPr algn="ctr"/>
            <a:r>
              <a:rPr lang="ru-RU" sz="4000" b="1" dirty="0">
                <a:solidFill>
                  <a:srgbClr val="4F2700"/>
                </a:solidFill>
                <a:latin typeface="verdana"/>
              </a:rPr>
              <a:t/>
            </a:r>
            <a:br>
              <a:rPr lang="ru-RU" sz="4000" b="1" dirty="0">
                <a:solidFill>
                  <a:srgbClr val="4F2700"/>
                </a:solidFill>
                <a:latin typeface="verdana"/>
              </a:rPr>
            </a:br>
            <a:r>
              <a:rPr lang="ru-RU" sz="4000" b="1" dirty="0">
                <a:solidFill>
                  <a:srgbClr val="4F2700"/>
                </a:solidFill>
                <a:latin typeface="verdana"/>
              </a:rPr>
              <a:t>Вот идут на грабежи</a:t>
            </a:r>
            <a:br>
              <a:rPr lang="ru-RU" sz="4000" b="1" dirty="0">
                <a:solidFill>
                  <a:srgbClr val="4F2700"/>
                </a:solidFill>
                <a:latin typeface="verdana"/>
              </a:rPr>
            </a:br>
            <a:r>
              <a:rPr lang="ru-RU" sz="4000" b="1" dirty="0">
                <a:solidFill>
                  <a:srgbClr val="4F2700"/>
                </a:solidFill>
                <a:latin typeface="verdana"/>
              </a:rPr>
              <a:t>Тихим шагом волки..</a:t>
            </a:r>
            <a:endParaRPr lang="ru-RU" sz="4000" b="1" i="0" dirty="0">
              <a:solidFill>
                <a:srgbClr val="4F2700"/>
              </a:solidFill>
              <a:effectLst/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45634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Сажида\Downloads\skz_04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637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6632"/>
            <a:ext cx="90364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4F2700"/>
                </a:solidFill>
                <a:latin typeface="verdana"/>
              </a:rPr>
              <a:t>Услыхали их ежи,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b="1" dirty="0">
                <a:solidFill>
                  <a:srgbClr val="4F2700"/>
                </a:solidFill>
                <a:latin typeface="verdana"/>
              </a:rPr>
              <a:t>Подняли иголки.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b="1" dirty="0">
                <a:solidFill>
                  <a:srgbClr val="4F2700"/>
                </a:solidFill>
                <a:latin typeface="verdana"/>
              </a:rPr>
              <a:t>Стали круглыми, как мяч,—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b="1" dirty="0">
                <a:solidFill>
                  <a:srgbClr val="4F2700"/>
                </a:solidFill>
                <a:latin typeface="verdana"/>
              </a:rPr>
              <a:t>Ни голов, ни ножек.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b="1" dirty="0">
                <a:solidFill>
                  <a:srgbClr val="4F2700"/>
                </a:solidFill>
                <a:latin typeface="verdana"/>
              </a:rPr>
              <a:t>Говорят: — Головку спрячь,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b="1" dirty="0">
                <a:solidFill>
                  <a:srgbClr val="4F2700"/>
                </a:solidFill>
                <a:latin typeface="verdana"/>
              </a:rPr>
              <a:t>Съёжься, милый ёжик!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71465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54</TotalTime>
  <Words>61</Words>
  <Application>Microsoft Office PowerPoint</Application>
  <PresentationFormat>Экран (4:3)</PresentationFormat>
  <Paragraphs>18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7" baseType="lpstr">
      <vt:lpstr>Franklin Gothic Medium</vt:lpstr>
      <vt:lpstr>verdana</vt:lpstr>
      <vt:lpstr>Wingdings</vt:lpstr>
      <vt:lpstr>Wingdings 2</vt:lpstr>
      <vt:lpstr>Сетка</vt:lpstr>
      <vt:lpstr>Презентация  Урока слушания  в 1 классе. Тема: «С.Маршак  Тихая сказка» Автор: Хлямина С.Ж Учитель начальных классов  МБОУ «Приволжская ООШ»  Приволжский район  Астраханская область </vt:lpstr>
      <vt:lpstr>Тихая сказка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ASUS-PC</dc:creator>
  <cp:lastModifiedBy>Хлямина Сажида</cp:lastModifiedBy>
  <cp:revision>8</cp:revision>
  <dcterms:created xsi:type="dcterms:W3CDTF">2014-01-22T13:05:29Z</dcterms:created>
  <dcterms:modified xsi:type="dcterms:W3CDTF">2014-07-25T09:02:01Z</dcterms:modified>
</cp:coreProperties>
</file>