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4" r:id="rId2"/>
    <p:sldId id="258" r:id="rId3"/>
    <p:sldId id="269" r:id="rId4"/>
    <p:sldId id="256" r:id="rId5"/>
    <p:sldId id="267" r:id="rId6"/>
    <p:sldId id="257" r:id="rId7"/>
    <p:sldId id="266" r:id="rId8"/>
    <p:sldId id="262" r:id="rId9"/>
    <p:sldId id="259" r:id="rId10"/>
    <p:sldId id="272" r:id="rId11"/>
    <p:sldId id="288" r:id="rId12"/>
    <p:sldId id="270" r:id="rId13"/>
    <p:sldId id="276" r:id="rId14"/>
    <p:sldId id="277" r:id="rId15"/>
    <p:sldId id="261" r:id="rId16"/>
    <p:sldId id="293" r:id="rId17"/>
    <p:sldId id="289" r:id="rId18"/>
    <p:sldId id="273" r:id="rId19"/>
    <p:sldId id="274" r:id="rId20"/>
    <p:sldId id="263" r:id="rId21"/>
    <p:sldId id="271" r:id="rId22"/>
    <p:sldId id="265" r:id="rId23"/>
    <p:sldId id="264" r:id="rId24"/>
    <p:sldId id="278" r:id="rId25"/>
    <p:sldId id="279" r:id="rId26"/>
    <p:sldId id="280" r:id="rId27"/>
    <p:sldId id="281" r:id="rId28"/>
    <p:sldId id="260" r:id="rId29"/>
    <p:sldId id="282" r:id="rId30"/>
    <p:sldId id="283" r:id="rId31"/>
    <p:sldId id="284" r:id="rId32"/>
    <p:sldId id="285" r:id="rId33"/>
    <p:sldId id="286" r:id="rId34"/>
    <p:sldId id="292" r:id="rId35"/>
    <p:sldId id="290" r:id="rId36"/>
    <p:sldId id="287" r:id="rId37"/>
    <p:sldId id="29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599" autoAdjust="0"/>
  </p:normalViewPr>
  <p:slideViewPr>
    <p:cSldViewPr>
      <p:cViewPr>
        <p:scale>
          <a:sx n="60" d="100"/>
          <a:sy n="60" d="100"/>
        </p:scale>
        <p:origin x="-1128" y="-1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17234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12935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5145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572008"/>
            <a:ext cx="7135835" cy="1196967"/>
          </a:xfrm>
        </p:spPr>
        <p:txBody>
          <a:bodyPr anchor="t"/>
          <a:lstStyle>
            <a:lvl1pPr algn="l">
              <a:defRPr sz="3600" b="1" cap="all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13583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7543824" cy="78581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76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36433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615262" cy="77472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7576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7576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00563" y="1535113"/>
            <a:ext cx="35719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00563" y="2174875"/>
            <a:ext cx="35719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44974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735811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785926"/>
            <a:ext cx="7358114" cy="434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29396"/>
            <a:ext cx="1042966" cy="2920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B050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00364" y="6429396"/>
            <a:ext cx="3357586" cy="2857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5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58214" y="6429397"/>
            <a:ext cx="642942" cy="2857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10000"/>
              <a:lumOff val="9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10000"/>
              <a:lumOff val="9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10000"/>
              <a:lumOff val="9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10000"/>
              <a:lumOff val="9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10000"/>
              <a:lumOff val="9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172348" cy="4214841"/>
          </a:xfrm>
        </p:spPr>
        <p:txBody>
          <a:bodyPr/>
          <a:lstStyle/>
          <a:p>
            <a:r>
              <a:rPr lang="ru-RU" sz="1200" dirty="0" smtClean="0"/>
              <a:t>Муниципальное бюджетное общеобразовательное учреждение</a:t>
            </a:r>
            <a:br>
              <a:rPr lang="ru-RU" sz="1200" dirty="0" smtClean="0"/>
            </a:br>
            <a:r>
              <a:rPr lang="ru-RU" sz="1200" dirty="0" smtClean="0"/>
              <a:t>«Средняя общеобразовательная казачья кадетская школа села Знаменка»</a:t>
            </a:r>
            <a:br>
              <a:rPr lang="ru-RU" sz="1200" dirty="0" smtClean="0"/>
            </a:br>
            <a:r>
              <a:rPr lang="ru-RU" sz="1200" dirty="0" smtClean="0"/>
              <a:t>Нерчинский район, Забайкальский край</a:t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200" dirty="0" smtClean="0"/>
              <a:t> 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b="1" dirty="0" smtClean="0"/>
              <a:t> 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b="1" dirty="0" smtClean="0"/>
              <a:t> 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b="1" dirty="0" smtClean="0"/>
              <a:t> 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b="1" dirty="0" smtClean="0"/>
              <a:t> 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2800" dirty="0" smtClean="0"/>
              <a:t>П</a:t>
            </a:r>
            <a:r>
              <a:rPr lang="ru-RU" sz="2800" dirty="0" smtClean="0"/>
              <a:t>резентация </a:t>
            </a:r>
            <a:r>
              <a:rPr lang="ru-RU" sz="2800" smtClean="0"/>
              <a:t>к исследовательской</a:t>
            </a:r>
            <a:br>
              <a:rPr lang="ru-RU" sz="2800" smtClean="0"/>
            </a:br>
            <a:r>
              <a:rPr lang="ru-RU" sz="2800" smtClean="0"/>
              <a:t> работе</a:t>
            </a:r>
            <a:r>
              <a:rPr lang="ru-RU" sz="2800" smtClean="0"/>
              <a:t> </a:t>
            </a:r>
            <a:r>
              <a:rPr lang="ru-RU" sz="2800" smtClean="0"/>
              <a:t>«Муравьи</a:t>
            </a:r>
            <a:r>
              <a:rPr lang="ru-RU" sz="2800" dirty="0" smtClean="0"/>
              <a:t>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 Работу выполнил ученик 2 класса </a:t>
            </a:r>
            <a:br>
              <a:rPr lang="ru-RU" sz="1200" dirty="0" smtClean="0"/>
            </a:br>
            <a:r>
              <a:rPr lang="ru-RU" sz="1200" dirty="0" smtClean="0"/>
              <a:t>МБОУ «СОККШ  с.Знаменка</a:t>
            </a:r>
            <a:r>
              <a:rPr lang="ru-RU" sz="1200" smtClean="0"/>
              <a:t>» </a:t>
            </a:r>
            <a:r>
              <a:rPr lang="ru-RU" sz="1200" smtClean="0"/>
              <a:t> Гаврилов </a:t>
            </a:r>
            <a:r>
              <a:rPr lang="ru-RU" sz="1200" dirty="0" smtClean="0"/>
              <a:t>Антон</a:t>
            </a:r>
            <a:br>
              <a:rPr lang="ru-RU" sz="1200" dirty="0" smtClean="0"/>
            </a:br>
            <a:r>
              <a:rPr lang="ru-RU" sz="1200" dirty="0" smtClean="0"/>
              <a:t>Руководитель – учитель  начальных классов Хаустова </a:t>
            </a:r>
            <a:r>
              <a:rPr lang="ru-RU" sz="1200" dirty="0" smtClean="0"/>
              <a:t>Татьяна  Александровна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МБОУ «СОККШ  с.Знаменка» </a:t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200" dirty="0" smtClean="0"/>
              <a:t>2014 год</a:t>
            </a:r>
            <a:r>
              <a:rPr lang="ru-RU" sz="9600" dirty="0" smtClean="0"/>
              <a:t/>
            </a:r>
            <a:br>
              <a:rPr lang="ru-RU" sz="9600" dirty="0" smtClean="0"/>
            </a:br>
            <a:endParaRPr lang="ru-RU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cs403030.userapi.com/v403030264/487e/Ky_m9LXyt5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050101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payload.cargocollective.com/1/1/63103/763621/muravei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534647" cy="5324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7358114" cy="928694"/>
          </a:xfrm>
        </p:spPr>
        <p:txBody>
          <a:bodyPr/>
          <a:lstStyle/>
          <a:p>
            <a:r>
              <a:rPr lang="ru-RU" dirty="0" smtClean="0"/>
              <a:t>Королева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i.uralweb.ru/albums/fotos/f/b42/b4246d8a41b9584ddf44fa18574637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161884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358114" cy="714380"/>
          </a:xfrm>
        </p:spPr>
        <p:txBody>
          <a:bodyPr/>
          <a:lstStyle/>
          <a:p>
            <a:r>
              <a:rPr lang="ru-RU" dirty="0" smtClean="0"/>
              <a:t>Рабочие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ecosibir.ru/pub/editor/238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7315200" cy="4800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dkmommyspot.com/wp-content/uploads/2009/02/800px-camponotus_flavomarginatus_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57354" y="1428736"/>
            <a:ext cx="7620000" cy="50768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172" y="642918"/>
            <a:ext cx="7358114" cy="714380"/>
          </a:xfrm>
        </p:spPr>
        <p:txBody>
          <a:bodyPr/>
          <a:lstStyle/>
          <a:p>
            <a:r>
              <a:rPr lang="ru-RU" dirty="0" smtClean="0"/>
              <a:t>Солдаты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www.gingerchai.com/wp-content/uploads/2010/06/safari_ants_tunn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52"/>
            <a:ext cx="4286250" cy="6467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1643050"/>
            <a:ext cx="3714776" cy="714380"/>
          </a:xfrm>
        </p:spPr>
        <p:txBody>
          <a:bodyPr/>
          <a:lstStyle/>
          <a:p>
            <a:r>
              <a:rPr lang="ru-RU" dirty="0" smtClean="0"/>
              <a:t>Скотоводы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3429000"/>
            <a:ext cx="7358114" cy="43402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bm.img.com.ua/img/prikol/images/large/4/7/192074_4319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0568" y="-171400"/>
            <a:ext cx="5953125" cy="4467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</a:t>
            </a:r>
            <a:r>
              <a:rPr lang="ru-RU" dirty="0" smtClean="0"/>
              <a:t>астения – тля –муравей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infoescola.com/wp-content/uploads/2013/11/Ant_Receives_Honeydew_from_Aph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2204864"/>
            <a:ext cx="6215106" cy="4140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366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57818" y="285728"/>
            <a:ext cx="3571900" cy="607223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litmir.net/BookBinary/16765/1333145094/pic_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85728"/>
            <a:ext cx="3617948" cy="6072230"/>
          </a:xfrm>
          <a:prstGeom prst="rect">
            <a:avLst/>
          </a:prstGeom>
          <a:noFill/>
        </p:spPr>
      </p:pic>
      <p:pic>
        <p:nvPicPr>
          <p:cNvPr id="1028" name="Picture 4" descr="http://www.bookfb2.ru/imag43/3632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357166"/>
            <a:ext cx="5453242" cy="5953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www.innature.kz/images/photoalbum/album_100/6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7496175" cy="561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static.news-gazette.com/sites/all/files/imagecache/lightbox_800_600_scale/images/2013/07/20/20130718-100350-pic-4415766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389048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7358114" cy="3429024"/>
          </a:xfrm>
        </p:spPr>
        <p:txBody>
          <a:bodyPr/>
          <a:lstStyle/>
          <a:p>
            <a:r>
              <a:rPr lang="ru-RU" sz="13800" dirty="0" smtClean="0"/>
              <a:t>Муравьи </a:t>
            </a:r>
            <a:endParaRPr lang="ru-RU" sz="13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tat20.privet.ru/lr/0c05dacbc73ed5c8a3090440561f644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1" y="1320262"/>
            <a:ext cx="6184922" cy="496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Современники динозавров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antclub.org/files/systematic_polyctena_qu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6455526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Могут пролежать под водой до 4 суток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lol54.ru/uploads/posts/2012-03/1331397456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928778"/>
            <a:ext cx="585791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www.antclub.org/files/imagecache/resize_original/img/1349444335_muravki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503658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Уничтожают вредителей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://img.montecina.ru/forums/monthly_03_2011/user40/post144498_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00240"/>
            <a:ext cx="6552176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358114" cy="714380"/>
          </a:xfrm>
        </p:spPr>
        <p:txBody>
          <a:bodyPr/>
          <a:lstStyle/>
          <a:p>
            <a:r>
              <a:rPr lang="ru-RU" dirty="0" smtClean="0"/>
              <a:t>Разносят семена трав и цветов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stat16.privet.ru/lr/090bf3d7fdda11f1479eb9cafcb79b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571612"/>
            <a:ext cx="4946510" cy="5095872"/>
          </a:xfrm>
          <a:prstGeom prst="rect">
            <a:avLst/>
          </a:prstGeom>
          <a:noFill/>
        </p:spPr>
      </p:pic>
      <p:pic>
        <p:nvPicPr>
          <p:cNvPr id="12292" name="Picture 4" descr="http://review-planet.ru/wp-content/uploads/2012/06/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4012566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Роя подземные ходы, они рыхлят почву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stranamasterov.ru/img3/i2012/10/03/bolshoy_murav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857364"/>
            <a:ext cx="4924425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n.academic.ru/pictures/enwiki/66/Black_Drongo_I2_IMG_56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8614881" cy="55673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Некоторые птицы используют муравьев для избавления от паразитов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img.nnov.org/data/myupload/0/0/tetere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-642966"/>
            <a:ext cx="6429452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00296" y="2000240"/>
            <a:ext cx="7358114" cy="714380"/>
          </a:xfrm>
        </p:spPr>
        <p:txBody>
          <a:bodyPr/>
          <a:lstStyle/>
          <a:p>
            <a:r>
              <a:rPr lang="ru-RU" sz="4000" dirty="0" smtClean="0"/>
              <a:t>Рябчик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429264"/>
            <a:ext cx="2286016" cy="6968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http://www.birdpix.lt/pagrindinis/albums/userpics/10001/IMG_3461p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2942973"/>
            <a:ext cx="5072098" cy="391502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71934" y="0"/>
            <a:ext cx="2857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Тетерев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Броненосец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viki.rdf.ru/media/upload/preview/0029-064-Bronenose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2050" name="Picture 2" descr="G:\DCIM\100KM552\100_2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" y="365760"/>
            <a:ext cx="8168640" cy="6126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Муравьед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wordteen.ru/uploads/posts/2012-11/thumbs/1353227683_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57364"/>
            <a:ext cx="6096000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img1.liveinternet.ru/images/attach/c/7/95/620/95620313_4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28802"/>
            <a:ext cx="6667500" cy="4352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7358114" cy="714380"/>
          </a:xfrm>
        </p:spPr>
        <p:txBody>
          <a:bodyPr/>
          <a:lstStyle/>
          <a:p>
            <a:r>
              <a:rPr lang="ru-RU" dirty="0" smtClean="0"/>
              <a:t>Медведь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wallbox.ru/wallpapers/preview/201251/810ecc61cdcd5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7696211" cy="48101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7358114" cy="714380"/>
          </a:xfrm>
        </p:spPr>
        <p:txBody>
          <a:bodyPr/>
          <a:lstStyle/>
          <a:p>
            <a:r>
              <a:rPr lang="ru-RU" dirty="0" smtClean="0"/>
              <a:t>Барсук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zapoved.net/catalog/img_originals/4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57363"/>
            <a:ext cx="6143668" cy="4554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www.pozitiff.info/uploads/posts/2012-03/1331680431_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043267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8191557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zwezda.perm.ru/storages/images/data_39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7715272" cy="5825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DCIM\100KM552\100_2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6370336" cy="4777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172348" cy="3571899"/>
          </a:xfrm>
        </p:spPr>
        <p:txBody>
          <a:bodyPr/>
          <a:lstStyle/>
          <a:p>
            <a:r>
              <a:rPr lang="ru-RU" sz="5400" b="1" dirty="0" smtClean="0"/>
              <a:t>Цель:</a:t>
            </a:r>
            <a:r>
              <a:rPr lang="ru-RU" sz="5400" dirty="0" smtClean="0"/>
              <a:t>  узнать, какие муравьи приносят пользу, а какие вред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8934"/>
            <a:ext cx="6129358" cy="270986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/>
              <a:t>Задачи: 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7358114" cy="4554551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</a:t>
            </a:r>
            <a:endParaRPr lang="ru-RU" dirty="0" smtClean="0"/>
          </a:p>
          <a:p>
            <a:r>
              <a:rPr lang="ru-RU" sz="4000" dirty="0" smtClean="0"/>
              <a:t>Провести собственные наблюдения;</a:t>
            </a:r>
          </a:p>
          <a:p>
            <a:pPr lvl="0"/>
            <a:r>
              <a:rPr lang="ru-RU" sz="4000" dirty="0" smtClean="0"/>
              <a:t>Узнать  о жизни  муравьев;   </a:t>
            </a:r>
          </a:p>
          <a:p>
            <a:pPr lvl="0"/>
            <a:r>
              <a:rPr lang="ru-RU" sz="4000" dirty="0" smtClean="0"/>
              <a:t>Изучить поведение муравьев;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7358114" cy="3786214"/>
          </a:xfrm>
        </p:spPr>
        <p:txBody>
          <a:bodyPr/>
          <a:lstStyle/>
          <a:p>
            <a:r>
              <a:rPr lang="ru-RU" b="1" dirty="0" smtClean="0"/>
              <a:t>Гипотеза:</a:t>
            </a:r>
            <a:r>
              <a:rPr lang="ru-RU" dirty="0" smtClean="0"/>
              <a:t> если люди считают, что одни муравьи относятся к «нашим», наверное, они  полезные, </a:t>
            </a:r>
            <a:r>
              <a:rPr lang="ru-RU" smtClean="0"/>
              <a:t>а другие </a:t>
            </a:r>
            <a:r>
              <a:rPr lang="ru-RU" dirty="0" smtClean="0"/>
              <a:t>враги, значит  - причиняют вред.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643314"/>
            <a:ext cx="4572032" cy="248284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krasfun.ru/images/2011/1/acb33_1295221737_makrosemka_muravev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3786214" cy="38563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2-tub-ru.yandex.net/i?id=102822812-2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57166"/>
            <a:ext cx="3810027" cy="2857520"/>
          </a:xfrm>
          <a:prstGeom prst="rect">
            <a:avLst/>
          </a:prstGeom>
          <a:noFill/>
        </p:spPr>
      </p:pic>
      <p:pic>
        <p:nvPicPr>
          <p:cNvPr id="6" name="Picture 2" descr="http://kolyan.net/uploads/posts/2009-06/thumbs/1244116468_1220277706_073_zver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048343"/>
            <a:ext cx="4071966" cy="2809657"/>
          </a:xfrm>
          <a:prstGeom prst="rect">
            <a:avLst/>
          </a:prstGeom>
          <a:noFill/>
        </p:spPr>
      </p:pic>
      <p:pic>
        <p:nvPicPr>
          <p:cNvPr id="1028" name="Picture 4" descr="http://www.october5.ru/imgs/silk9/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429000"/>
            <a:ext cx="450059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rpp.nashaucheba.ru/pars_docs/refs/113/112728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6643734" cy="498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i.uralweb.ru/albums/fotos/f/248/2486081103ce375c071ac5449c564b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657229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7">
  <a:themeElements>
    <a:clrScheme name="Нарядная">
      <a:dk1>
        <a:srgbClr val="58006C"/>
      </a:dk1>
      <a:lt1>
        <a:srgbClr val="FFD965"/>
      </a:lt1>
      <a:dk2>
        <a:srgbClr val="4E005F"/>
      </a:dk2>
      <a:lt2>
        <a:srgbClr val="FFDDEA"/>
      </a:lt2>
      <a:accent1>
        <a:srgbClr val="E40059"/>
      </a:accent1>
      <a:accent2>
        <a:srgbClr val="DFF474"/>
      </a:accent2>
      <a:accent3>
        <a:srgbClr val="73D6FD"/>
      </a:accent3>
      <a:accent4>
        <a:srgbClr val="92D050"/>
      </a:accent4>
      <a:accent5>
        <a:srgbClr val="FFC000"/>
      </a:accent5>
      <a:accent6>
        <a:srgbClr val="FF1B97"/>
      </a:accent6>
      <a:hlink>
        <a:srgbClr val="72A0FF"/>
      </a:hlink>
      <a:folHlink>
        <a:srgbClr val="FF5597"/>
      </a:folHlink>
    </a:clrScheme>
    <a:fontScheme name="Нарядная">
      <a:majorFont>
        <a:latin typeface="Baltimore Nouveau"/>
        <a:ea typeface=""/>
        <a:cs typeface=""/>
      </a:majorFont>
      <a:minorFont>
        <a:latin typeface="Cleopatra"/>
        <a:ea typeface=""/>
        <a:cs typeface="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583</TotalTime>
  <Words>112</Words>
  <Application>Microsoft Office PowerPoint</Application>
  <PresentationFormat>Экран (4:3)</PresentationFormat>
  <Paragraphs>29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Тема7</vt:lpstr>
      <vt:lpstr>Муниципальное бюджетное общеобразовательное учреждение «Средняя общеобразовательная казачья кадетская школа села Знаменка» Нерчинский район, Забайкальский край             Презентация к исследовательской  работе «Муравьи»        Работу выполнил ученик 2 класса  МБОУ «СОККШ  с.Знаменка»  Гаврилов Антон Руководитель – учитель  начальных классов Хаустова Татьяна  Александровна  МБОУ «СОККШ  с.Знаменка»          2014 год </vt:lpstr>
      <vt:lpstr>Муравьи </vt:lpstr>
      <vt:lpstr>Слайд 3</vt:lpstr>
      <vt:lpstr>Цель:  узнать, какие муравьи приносят пользу, а какие вред </vt:lpstr>
      <vt:lpstr>Задачи: </vt:lpstr>
      <vt:lpstr>Гипотеза: если люди считают, что одни муравьи относятся к «нашим», наверное, они  полезные, а другие враги, значит  - причиняют вред. </vt:lpstr>
      <vt:lpstr>Слайд 7</vt:lpstr>
      <vt:lpstr>Слайд 8</vt:lpstr>
      <vt:lpstr>Слайд 9</vt:lpstr>
      <vt:lpstr>Слайд 10</vt:lpstr>
      <vt:lpstr>Слайд 11</vt:lpstr>
      <vt:lpstr>Королева </vt:lpstr>
      <vt:lpstr>Рабочие </vt:lpstr>
      <vt:lpstr>Солдаты </vt:lpstr>
      <vt:lpstr>Скотоводы </vt:lpstr>
      <vt:lpstr>растения – тля –муравей </vt:lpstr>
      <vt:lpstr>Слайд 17</vt:lpstr>
      <vt:lpstr>Слайд 18</vt:lpstr>
      <vt:lpstr>Слайд 19</vt:lpstr>
      <vt:lpstr>Слайд 20</vt:lpstr>
      <vt:lpstr>Современники динозавров</vt:lpstr>
      <vt:lpstr>Могут пролежать под водой до 4 суток</vt:lpstr>
      <vt:lpstr>Слайд 23</vt:lpstr>
      <vt:lpstr>Уничтожают вредителей </vt:lpstr>
      <vt:lpstr>Разносят семена трав и цветов</vt:lpstr>
      <vt:lpstr>Роя подземные ходы, они рыхлят почву</vt:lpstr>
      <vt:lpstr>Некоторые птицы используют муравьев для избавления от паразитов</vt:lpstr>
      <vt:lpstr>Рябчик</vt:lpstr>
      <vt:lpstr>Броненосец </vt:lpstr>
      <vt:lpstr>Муравьед </vt:lpstr>
      <vt:lpstr>Лиса </vt:lpstr>
      <vt:lpstr>Медведь </vt:lpstr>
      <vt:lpstr>Барсук </vt:lpstr>
      <vt:lpstr>Слайд 34</vt:lpstr>
      <vt:lpstr>Слайд 35</vt:lpstr>
      <vt:lpstr>Слайд 36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Муравьи</dc:title>
  <dc:creator>Администратор</dc:creator>
  <cp:lastModifiedBy>Хаустова</cp:lastModifiedBy>
  <cp:revision>57</cp:revision>
  <dcterms:created xsi:type="dcterms:W3CDTF">2014-04-01T03:15:53Z</dcterms:created>
  <dcterms:modified xsi:type="dcterms:W3CDTF">2014-07-25T13:24:35Z</dcterms:modified>
</cp:coreProperties>
</file>