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04" r:id="rId2"/>
    <p:sldId id="277" r:id="rId3"/>
    <p:sldId id="257" r:id="rId4"/>
    <p:sldId id="258" r:id="rId5"/>
    <p:sldId id="259" r:id="rId6"/>
    <p:sldId id="263" r:id="rId7"/>
    <p:sldId id="264" r:id="rId8"/>
    <p:sldId id="281" r:id="rId9"/>
    <p:sldId id="262" r:id="rId10"/>
    <p:sldId id="260" r:id="rId11"/>
    <p:sldId id="268" r:id="rId12"/>
    <p:sldId id="301" r:id="rId13"/>
    <p:sldId id="265" r:id="rId14"/>
    <p:sldId id="302" r:id="rId15"/>
    <p:sldId id="273" r:id="rId16"/>
    <p:sldId id="266" r:id="rId17"/>
    <p:sldId id="271" r:id="rId18"/>
    <p:sldId id="261" r:id="rId19"/>
    <p:sldId id="272" r:id="rId20"/>
    <p:sldId id="270" r:id="rId21"/>
    <p:sldId id="269" r:id="rId22"/>
    <p:sldId id="276" r:id="rId23"/>
    <p:sldId id="297" r:id="rId24"/>
    <p:sldId id="275" r:id="rId25"/>
    <p:sldId id="299" r:id="rId26"/>
    <p:sldId id="298" r:id="rId27"/>
    <p:sldId id="278" r:id="rId28"/>
    <p:sldId id="292" r:id="rId29"/>
    <p:sldId id="293" r:id="rId30"/>
    <p:sldId id="286" r:id="rId31"/>
    <p:sldId id="284" r:id="rId32"/>
    <p:sldId id="279" r:id="rId33"/>
    <p:sldId id="290" r:id="rId34"/>
    <p:sldId id="291" r:id="rId35"/>
    <p:sldId id="282" r:id="rId36"/>
    <p:sldId id="288" r:id="rId37"/>
    <p:sldId id="289" r:id="rId38"/>
    <p:sldId id="287" r:id="rId39"/>
    <p:sldId id="303" r:id="rId40"/>
    <p:sldId id="280" r:id="rId41"/>
    <p:sldId id="294" r:id="rId42"/>
    <p:sldId id="296" r:id="rId43"/>
    <p:sldId id="28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0" autoAdjust="0"/>
    <p:restoredTop sz="94660"/>
  </p:normalViewPr>
  <p:slideViewPr>
    <p:cSldViewPr>
      <p:cViewPr>
        <p:scale>
          <a:sx n="60" d="100"/>
          <a:sy n="60" d="100"/>
        </p:scale>
        <p:origin x="-111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5598-ED2C-4114-AE42-782A61969C15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00DF0-82E2-4E10-99BC-421363A26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92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00DF0-82E2-4E10-99BC-421363A2683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layin cartoon kids vector_ex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9144000" cy="3052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5786" y="101587"/>
            <a:ext cx="7772400" cy="1470025"/>
          </a:xfrm>
        </p:spPr>
        <p:txBody>
          <a:bodyPr/>
          <a:lstStyle>
            <a:lvl1pPr>
              <a:defRPr i="0" spc="300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72438" y="6564337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5">
                <a:lumMod val="20000"/>
                <a:lumOff val="80000"/>
                <a:alpha val="5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kola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36" cy="142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72438" y="6500834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Муниципальное бюджетное общеобразовательное учреждение</a:t>
            </a:r>
            <a:br>
              <a:rPr lang="ru-RU" dirty="0" smtClean="0"/>
            </a:br>
            <a:r>
              <a:rPr lang="ru-RU" dirty="0" smtClean="0"/>
              <a:t>«Средняя общеобразовательная казачья кадетская школа села Знаменка»</a:t>
            </a:r>
            <a:br>
              <a:rPr lang="ru-RU" dirty="0" smtClean="0"/>
            </a:br>
            <a:r>
              <a:rPr lang="ru-RU" dirty="0" smtClean="0"/>
              <a:t>Нерчинский район, Забайкальский край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sz="4000" dirty="0" smtClean="0"/>
              <a:t>Презентация к проекту</a:t>
            </a:r>
            <a:br>
              <a:rPr lang="ru-RU" sz="4000" dirty="0" smtClean="0"/>
            </a:br>
            <a:r>
              <a:rPr lang="ru-RU" sz="4000" dirty="0" smtClean="0"/>
              <a:t>«Не желаю грипповать, буду меры принимать!»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Работу выполнил ученик 2 класса </a:t>
            </a:r>
            <a:br>
              <a:rPr lang="ru-RU" dirty="0" smtClean="0"/>
            </a:br>
            <a:r>
              <a:rPr lang="ru-RU" dirty="0" smtClean="0"/>
              <a:t>МБОУ «СОККШ  села Знаменка» </a:t>
            </a:r>
            <a:br>
              <a:rPr lang="ru-RU" dirty="0" smtClean="0"/>
            </a:br>
            <a:r>
              <a:rPr lang="ru-RU" dirty="0" smtClean="0"/>
              <a:t>Березин Вячеслав</a:t>
            </a:r>
            <a:br>
              <a:rPr lang="ru-RU" dirty="0" smtClean="0"/>
            </a:br>
            <a:r>
              <a:rPr lang="ru-RU" dirty="0" smtClean="0"/>
              <a:t>Руководитель – учитель  начальных классов </a:t>
            </a:r>
            <a:br>
              <a:rPr lang="ru-RU" dirty="0" smtClean="0"/>
            </a:br>
            <a:r>
              <a:rPr lang="ru-RU" dirty="0" smtClean="0"/>
              <a:t>Хаустова Татьяна Александровна</a:t>
            </a:r>
            <a:br>
              <a:rPr lang="ru-RU" dirty="0" smtClean="0"/>
            </a:br>
            <a:r>
              <a:rPr lang="ru-RU" dirty="0" smtClean="0"/>
              <a:t>МБОУ «СОККШ  села Знаменка»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2014 год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ru-RU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b="1" dirty="0" smtClean="0"/>
              <a:t>Грипп </a:t>
            </a:r>
            <a:r>
              <a:rPr lang="ru-RU" sz="5400" dirty="0" smtClean="0"/>
              <a:t>(от фр. </a:t>
            </a:r>
            <a:r>
              <a:rPr lang="ru-RU" sz="5400" dirty="0" err="1" smtClean="0"/>
              <a:t>grippe</a:t>
            </a:r>
            <a:r>
              <a:rPr lang="ru-RU" sz="5400" dirty="0" smtClean="0"/>
              <a:t>) - острое инфекционное заболевание дыхательных путей, вызываемых вирусом гриппа.  </a:t>
            </a:r>
          </a:p>
          <a:p>
            <a:pPr algn="ctr">
              <a:buNone/>
            </a:pPr>
            <a:r>
              <a:rPr lang="ru-RU" sz="5400" dirty="0" smtClean="0"/>
              <a:t>В переводе с французского означает «схватывать».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передачи вируса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14546" y="928670"/>
            <a:ext cx="4714908" cy="1214447"/>
          </a:xfrm>
        </p:spPr>
        <p:txBody>
          <a:bodyPr/>
          <a:lstStyle/>
          <a:p>
            <a:r>
              <a:rPr lang="ru-RU" sz="3200" dirty="0" smtClean="0"/>
              <a:t>воздушно-капельный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32" name="Picture 8" descr="http://www.vaccineinformation.org/photos/flu_iac0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5972156" cy="3981438"/>
          </a:xfrm>
          <a:prstGeom prst="rect">
            <a:avLst/>
          </a:prstGeom>
          <a:noFill/>
        </p:spPr>
      </p:pic>
      <p:pic>
        <p:nvPicPr>
          <p:cNvPr id="1030" name="Picture 6" descr="http://i.wp.pl/a/f/jpeg/28224/epidemia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5428" y="1785926"/>
            <a:ext cx="6558572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Прикрывайте рот и нос</a:t>
            </a:r>
            <a:br>
              <a:rPr lang="ru-RU" dirty="0" smtClean="0"/>
            </a:br>
            <a:r>
              <a:rPr lang="ru-RU" dirty="0" smtClean="0"/>
              <a:t> при чихании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doctors.am/content/b/3c0c6d18a1685f03d17c658410554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5567958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01423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928671"/>
            <a:ext cx="6758006" cy="1143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400" dirty="0" smtClean="0"/>
              <a:t>контактно-бытовой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28604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Пути передачи вируса</a:t>
            </a:r>
            <a:endParaRPr lang="ru-RU" sz="4400" dirty="0"/>
          </a:p>
        </p:txBody>
      </p:sp>
      <p:pic>
        <p:nvPicPr>
          <p:cNvPr id="4100" name="Picture 4" descr="http://im3-tub-ru.yandex.net/i?id=356114064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465564" cy="2214578"/>
          </a:xfrm>
          <a:prstGeom prst="rect">
            <a:avLst/>
          </a:prstGeom>
          <a:noFill/>
        </p:spPr>
      </p:pic>
      <p:pic>
        <p:nvPicPr>
          <p:cNvPr id="4102" name="Picture 6" descr="http://im6-tub-ru.yandex.net/i?id=1806698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00570"/>
            <a:ext cx="2857520" cy="2143140"/>
          </a:xfrm>
          <a:prstGeom prst="rect">
            <a:avLst/>
          </a:prstGeom>
          <a:noFill/>
        </p:spPr>
      </p:pic>
      <p:pic>
        <p:nvPicPr>
          <p:cNvPr id="4104" name="Picture 8" descr="http://im4-tub-ru.yandex.net/i?id=1485505-4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00240"/>
            <a:ext cx="2380314" cy="2428892"/>
          </a:xfrm>
          <a:prstGeom prst="rect">
            <a:avLst/>
          </a:prstGeom>
          <a:noFill/>
        </p:spPr>
      </p:pic>
      <p:pic>
        <p:nvPicPr>
          <p:cNvPr id="4106" name="Picture 10" descr="http://im7-tub-ru.yandex.net/i?id=312558803-1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72008"/>
            <a:ext cx="2361740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Проводите влажную уборку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6058"/>
            <a:ext cx="7186634" cy="3340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static.doska.orbita.co.il/images/users/620/62010_img_51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7150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5337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928826"/>
          </a:xfrm>
        </p:spPr>
        <p:txBody>
          <a:bodyPr>
            <a:noAutofit/>
          </a:bodyPr>
          <a:lstStyle/>
          <a:p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4186238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sanitar.ru/poligraf/img/g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3714776" cy="53068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/>
              <a:t>Прививка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sarreg.ru/uploads/posts/2012-09/1347369253_vakcinaciya-d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20000" cy="57531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Уборка и проветривание помещений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tregion.ru/upload/picmagic/2013-05-01/691-506-57184_9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581775" cy="4819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Ношение марлевой повязки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3483609" cy="409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прогулку выходи</a:t>
            </a:r>
            <a:br>
              <a:rPr lang="ru-RU" dirty="0" smtClean="0"/>
            </a:br>
            <a:r>
              <a:rPr lang="ru-RU" dirty="0" smtClean="0"/>
              <a:t>Свежим воздухом дыши.</a:t>
            </a:r>
            <a:br>
              <a:rPr lang="ru-RU" dirty="0" smtClean="0"/>
            </a:br>
            <a:r>
              <a:rPr lang="ru-RU" dirty="0" smtClean="0"/>
              <a:t> Только помни при уходе:</a:t>
            </a:r>
            <a:br>
              <a:rPr lang="ru-RU" dirty="0" smtClean="0"/>
            </a:br>
            <a:r>
              <a:rPr lang="ru-RU" dirty="0" smtClean="0"/>
              <a:t> Одеваться по погоде!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Администратор\Pictures\работа\1 класс\100_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65132"/>
            <a:ext cx="5857916" cy="43928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2lW+xmgK3N9sSx2z1komEQ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7289800" cy="5194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642918"/>
            <a:ext cx="3829048" cy="37258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Чисти зубы. Умывайся,</a:t>
            </a:r>
            <a:br>
              <a:rPr lang="ru-RU" sz="6000" dirty="0" smtClean="0"/>
            </a:br>
            <a:r>
              <a:rPr lang="ru-RU" sz="6000" dirty="0" smtClean="0"/>
              <a:t>И почаще улыбайся,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4972056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fantik.rusedu.net/gallery/2073/978-5-86775-149-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512977" cy="65722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Закаляйся </a:t>
            </a:r>
            <a:br>
              <a:rPr lang="ru-RU" sz="6000" dirty="0" smtClean="0"/>
            </a:br>
            <a:r>
              <a:rPr lang="ru-RU" sz="6000" dirty="0" smtClean="0"/>
              <a:t>и тогда,         </a:t>
            </a:r>
            <a:br>
              <a:rPr lang="ru-RU" sz="6000" dirty="0" smtClean="0"/>
            </a:br>
            <a:r>
              <a:rPr lang="ru-RU" sz="6000" dirty="0" smtClean="0"/>
              <a:t>Не страшна тебе хандра.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4114800" cy="1482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focus3.ru/forum/uploads/post-4-1231855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857652" cy="58559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Кушай овощи и фрукты,          </a:t>
            </a:r>
            <a:br>
              <a:rPr lang="ru-RU" dirty="0" smtClean="0"/>
            </a:br>
            <a:r>
              <a:rPr lang="ru-RU" dirty="0" smtClean="0"/>
              <a:t>           Вот полезная еда,            </a:t>
            </a:r>
            <a:br>
              <a:rPr lang="ru-RU" dirty="0" smtClean="0"/>
            </a:br>
            <a:r>
              <a:rPr lang="ru-RU" dirty="0" smtClean="0"/>
              <a:t>              Витаминами полна!           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img1.liveinternet.ru/images/attach/c/1/54/912/54912730_vitamin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желаю грипповать,</a:t>
            </a:r>
            <a:br>
              <a:rPr lang="ru-RU" dirty="0" smtClean="0"/>
            </a:br>
            <a:r>
              <a:rPr lang="ru-RU" dirty="0" smtClean="0"/>
              <a:t>Буду меры принимать!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kolpinoinfo.ru/uploads/posts/2013-03/1363083028_gri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238506" cy="31866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Лук, чеснок употребляю.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elita.kalugacity.ru/photos/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286412" cy="50220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А бессонной ночью длинной…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46.radikal.ru/i114/1009/c9/83d9b05fd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096000" cy="46196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 фрукты есть, лимон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www.rkib.udmmed.ru/images/grip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86610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Однако смысл профилактики в том, чтобы  проводить ее до заболевания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143380"/>
            <a:ext cx="4257676" cy="198278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Ну а если уж случилось:</a:t>
            </a:r>
          </a:p>
          <a:p>
            <a:pPr>
              <a:buNone/>
            </a:pPr>
            <a:r>
              <a:rPr lang="ru-RU" dirty="0" smtClean="0"/>
              <a:t>Разболеться получилось</a:t>
            </a:r>
          </a:p>
          <a:p>
            <a:pPr>
              <a:buNone/>
            </a:pPr>
            <a:r>
              <a:rPr lang="ru-RU" dirty="0" smtClean="0"/>
              <a:t>Знай, к врачу тебе пора,</a:t>
            </a:r>
          </a:p>
          <a:p>
            <a:pPr>
              <a:buNone/>
            </a:pPr>
            <a:r>
              <a:rPr lang="ru-RU" dirty="0" smtClean="0"/>
              <a:t>Он поможет нам всегда.</a:t>
            </a:r>
          </a:p>
          <a:p>
            <a:endParaRPr lang="ru-RU" dirty="0"/>
          </a:p>
        </p:txBody>
      </p:sp>
      <p:pic>
        <p:nvPicPr>
          <p:cNvPr id="5" name="Picture 2" descr="E:\DCIM\100KM552\100_2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2332037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dirty="0" smtClean="0"/>
              <a:t>Опросив медицинских работников, я узнал, что грипп передается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воздушно-капельным</a:t>
            </a:r>
            <a:r>
              <a:rPr lang="ru-RU" sz="5400" dirty="0" smtClean="0"/>
              <a:t> и </a:t>
            </a:r>
            <a:r>
              <a:rPr lang="ru-RU" sz="5400" dirty="0" smtClean="0">
                <a:solidFill>
                  <a:srgbClr val="FF0000"/>
                </a:solidFill>
              </a:rPr>
              <a:t>контактно-бытовым</a:t>
            </a:r>
            <a:r>
              <a:rPr lang="ru-RU" sz="5400" dirty="0" smtClean="0"/>
              <a:t> путями. </a:t>
            </a:r>
            <a:endParaRPr lang="ru-RU" sz="5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/>
              <a:t>Цель:</a:t>
            </a:r>
            <a:r>
              <a:rPr lang="ru-RU" sz="5400" dirty="0" smtClean="0"/>
              <a:t> выяснить причины заболевания гриппом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     И даже если мы будем хорошо одеваться, а остальные меры профилактики не соблюдать, то заболевание неизбежно.  Это значит, что выдвинутая гипотеза подтвердилась. </a:t>
            </a:r>
            <a:endParaRPr lang="ru-RU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8800" dirty="0" smtClean="0"/>
              <a:t>После проведенного исследования решил поделиться информацией с ребятами </a:t>
            </a:r>
            <a:endParaRPr lang="ru-RU" sz="8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одноклассниками оформили стенд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775244" cy="56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DCIM\100KM552\100_2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32885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16600" dirty="0" smtClean="0"/>
          </a:p>
          <a:p>
            <a:pPr algn="ctr">
              <a:buNone/>
            </a:pPr>
            <a:r>
              <a:rPr lang="ru-RU" sz="24000" dirty="0" smtClean="0"/>
              <a:t>Для учеников  начальной школы  провели беседу,  на которой ребята познакомились с полезными советами</a:t>
            </a:r>
            <a:endParaRPr lang="ru-RU" sz="2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4257676" cy="171451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488" y="428604"/>
            <a:ext cx="5657832" cy="24717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E:\DCIM\100KM552\100_2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7"/>
            <a:ext cx="7251846" cy="54381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088"/>
            <a:ext cx="4824536" cy="64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1578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662"/>
            <a:ext cx="8169275" cy="61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62966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Показали видео </a:t>
            </a:r>
            <a:br>
              <a:rPr lang="ru-RU" dirty="0" smtClean="0"/>
            </a:br>
            <a:r>
              <a:rPr lang="ru-RU" dirty="0" smtClean="0"/>
              <a:t>   «Методы профилактики гриппа»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E:\DCIM\100KM552\100_2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715172" cy="50357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375761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Загадали </a:t>
            </a:r>
            <a:br>
              <a:rPr lang="ru-RU" sz="4400" dirty="0" smtClean="0"/>
            </a:br>
            <a:r>
              <a:rPr lang="ru-RU" sz="4400" dirty="0" smtClean="0"/>
              <a:t>загадки про фрукты и овощи, содержащие витамин С</a:t>
            </a:r>
            <a:endParaRPr lang="ru-RU" sz="4400" dirty="0"/>
          </a:p>
        </p:txBody>
      </p:sp>
      <p:pic>
        <p:nvPicPr>
          <p:cNvPr id="1026" name="Picture 2" descr="H:\DCIM\100KM552\100_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393419" cy="58578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428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</a:t>
            </a:r>
            <a:r>
              <a:rPr lang="ru-RU" sz="4000" dirty="0" smtClean="0"/>
              <a:t>Выяснить причины заболевания гриппом;</a:t>
            </a:r>
          </a:p>
          <a:p>
            <a:r>
              <a:rPr lang="ru-RU" sz="4000" dirty="0" smtClean="0"/>
              <a:t>2.  Изучить по данному вопросу литературу;</a:t>
            </a:r>
          </a:p>
          <a:p>
            <a:r>
              <a:rPr lang="ru-RU" sz="4000" dirty="0" smtClean="0"/>
              <a:t>3. Собрать информацию о путях передачи гриппа, о возможных мерах профилактики;</a:t>
            </a:r>
          </a:p>
          <a:p>
            <a:r>
              <a:rPr lang="ru-RU" sz="4000" dirty="0" smtClean="0"/>
              <a:t>4.  На основании собранного материала сделать вывод.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завершении выдали памятки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DCIM\100KM552\100_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57232"/>
            <a:ext cx="7215238" cy="54114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6000" dirty="0" smtClean="0"/>
              <a:t>Я считаю, что эти мероприятия помогли ребятам нашей школы не заболеть гриппом.</a:t>
            </a:r>
          </a:p>
          <a:p>
            <a:pPr algn="ctr">
              <a:buNone/>
            </a:pPr>
            <a:r>
              <a:rPr lang="ru-RU" sz="6000" dirty="0" smtClean="0"/>
              <a:t> В  других школах был карантин, а мы не болели.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218" y="285728"/>
            <a:ext cx="744378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А вы знаете, ребята, </a:t>
            </a:r>
          </a:p>
          <a:p>
            <a:pPr>
              <a:buNone/>
            </a:pPr>
            <a:r>
              <a:rPr lang="ru-RU" sz="4000" dirty="0" smtClean="0"/>
              <a:t>Не умею я лечить, </a:t>
            </a:r>
          </a:p>
          <a:p>
            <a:pPr>
              <a:buNone/>
            </a:pPr>
            <a:r>
              <a:rPr lang="ru-RU" sz="4000" dirty="0" smtClean="0"/>
              <a:t>Может знаний маловато, </a:t>
            </a:r>
          </a:p>
          <a:p>
            <a:pPr>
              <a:buNone/>
            </a:pPr>
            <a:r>
              <a:rPr lang="ru-RU" sz="4000" dirty="0" smtClean="0"/>
              <a:t>Но ведь можно помечтать! </a:t>
            </a:r>
          </a:p>
          <a:p>
            <a:pPr>
              <a:buNone/>
            </a:pPr>
            <a:r>
              <a:rPr lang="ru-RU" sz="4000" dirty="0" smtClean="0"/>
              <a:t>Я врачом, наверно, буду,                 </a:t>
            </a:r>
          </a:p>
          <a:p>
            <a:pPr>
              <a:buNone/>
            </a:pPr>
            <a:r>
              <a:rPr lang="ru-RU" sz="4000" dirty="0" smtClean="0"/>
              <a:t> Стану я лечить людей! </a:t>
            </a:r>
          </a:p>
          <a:p>
            <a:pPr>
              <a:buNone/>
            </a:pPr>
            <a:r>
              <a:rPr lang="ru-RU" sz="4000" dirty="0" smtClean="0"/>
              <a:t> Буду ездить я повсюду </a:t>
            </a:r>
          </a:p>
          <a:p>
            <a:pPr>
              <a:buNone/>
            </a:pPr>
            <a:r>
              <a:rPr lang="ru-RU" sz="4000" dirty="0" smtClean="0"/>
              <a:t> И спасать больных детей! </a:t>
            </a:r>
          </a:p>
          <a:p>
            <a:endParaRPr lang="ru-RU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 descr="E:\DCIM\100KM552\100_2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800" b="1" dirty="0" smtClean="0"/>
              <a:t>Гипотеза:</a:t>
            </a:r>
            <a:r>
              <a:rPr lang="ru-RU" sz="4800" dirty="0" smtClean="0"/>
              <a:t> </a:t>
            </a:r>
          </a:p>
          <a:p>
            <a:pPr algn="ctr">
              <a:buNone/>
            </a:pPr>
            <a:r>
              <a:rPr lang="ru-RU" sz="4800" dirty="0" smtClean="0"/>
              <a:t>кроме переохлаждения есть </a:t>
            </a:r>
          </a:p>
          <a:p>
            <a:pPr algn="ctr">
              <a:buNone/>
            </a:pPr>
            <a:r>
              <a:rPr lang="ru-RU" sz="4800" dirty="0" smtClean="0"/>
              <a:t>другие причины заболевания гриппом. 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раз за год вы болели гриппом?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ru-RU" dirty="0" smtClean="0"/>
              <a:t>2 раза – 6 учеников</a:t>
            </a:r>
          </a:p>
          <a:p>
            <a:r>
              <a:rPr lang="ru-RU" dirty="0" smtClean="0"/>
              <a:t>1 раз –  14 учеников</a:t>
            </a:r>
          </a:p>
          <a:p>
            <a:r>
              <a:rPr lang="ru-RU" dirty="0" smtClean="0"/>
              <a:t>Остальные дети не болели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dirty="0" smtClean="0"/>
              <a:t>      Почему люди могут заболеть гриппом?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основном прозвучали одни и те же ответы, такие как - </a:t>
            </a:r>
            <a:r>
              <a:rPr lang="ru-RU" dirty="0" smtClean="0">
                <a:solidFill>
                  <a:srgbClr val="FF0000"/>
                </a:solidFill>
              </a:rPr>
              <a:t>от переохлаждения, неправильно  одеваются, едят снег и лед, пьют холодную воду. </a:t>
            </a:r>
          </a:p>
          <a:p>
            <a:r>
              <a:rPr lang="ru-RU" dirty="0" smtClean="0"/>
              <a:t>Один ученик ответил, что заражаются от других людей.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100KM552\100_2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365125"/>
            <a:ext cx="8169275" cy="61261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Симптомы гриппа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Озноб;</a:t>
            </a:r>
          </a:p>
          <a:p>
            <a:pPr lvl="0"/>
            <a:r>
              <a:rPr lang="ru-RU" dirty="0" smtClean="0"/>
              <a:t>Высокая температура;</a:t>
            </a:r>
          </a:p>
          <a:p>
            <a:pPr lvl="0"/>
            <a:r>
              <a:rPr lang="ru-RU" dirty="0" smtClean="0"/>
              <a:t>Ухудшение самочувствия;</a:t>
            </a:r>
          </a:p>
          <a:p>
            <a:pPr lvl="0"/>
            <a:r>
              <a:rPr lang="ru-RU" dirty="0" smtClean="0"/>
              <a:t>Головная боль;</a:t>
            </a:r>
          </a:p>
          <a:p>
            <a:pPr lvl="0"/>
            <a:r>
              <a:rPr lang="ru-RU" dirty="0" smtClean="0"/>
              <a:t>Слабость;</a:t>
            </a:r>
          </a:p>
          <a:p>
            <a:pPr lvl="0"/>
            <a:r>
              <a:rPr lang="ru-RU" dirty="0" smtClean="0"/>
              <a:t>Ломота во всем теле;</a:t>
            </a:r>
          </a:p>
          <a:p>
            <a:pPr lvl="0"/>
            <a:r>
              <a:rPr lang="ru-RU" dirty="0" smtClean="0"/>
              <a:t>Кашель;</a:t>
            </a:r>
          </a:p>
          <a:p>
            <a:pPr lvl="0"/>
            <a:r>
              <a:rPr lang="ru-RU" dirty="0" smtClean="0"/>
              <a:t>Насморк или заложенность носа.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1103</TotalTime>
  <Words>360</Words>
  <Application>Microsoft Office PowerPoint</Application>
  <PresentationFormat>Экран (4:3)</PresentationFormat>
  <Paragraphs>81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Тема11</vt:lpstr>
      <vt:lpstr>Слайд 1</vt:lpstr>
      <vt:lpstr>Слайд 2</vt:lpstr>
      <vt:lpstr>Слайд 3</vt:lpstr>
      <vt:lpstr>  Задачи:  </vt:lpstr>
      <vt:lpstr>Слайд 5</vt:lpstr>
      <vt:lpstr>Сколько раз за год вы болели гриппом?  </vt:lpstr>
      <vt:lpstr>      Почему люди могут заболеть гриппом?</vt:lpstr>
      <vt:lpstr>Слайд 8</vt:lpstr>
      <vt:lpstr>Симптомы гриппа </vt:lpstr>
      <vt:lpstr>Слайд 10</vt:lpstr>
      <vt:lpstr>Пути передачи вируса </vt:lpstr>
      <vt:lpstr>         Прикрывайте рот и нос  при чихании </vt:lpstr>
      <vt:lpstr>  </vt:lpstr>
      <vt:lpstr>      Проводите влажную уборку</vt:lpstr>
      <vt:lpstr> </vt:lpstr>
      <vt:lpstr>Прививка </vt:lpstr>
      <vt:lpstr>Уборка и проветривание помещений</vt:lpstr>
      <vt:lpstr> Ношение марлевой повязки</vt:lpstr>
      <vt:lpstr>  На прогулку выходи Свежим воздухом дыши.  Только помни при уходе:  Одеваться по погоде!  </vt:lpstr>
      <vt:lpstr> Чисти зубы. Умывайся, И почаще улыбайся, </vt:lpstr>
      <vt:lpstr>Закаляйся  и тогда,          Не страшна тебе хандра.</vt:lpstr>
      <vt:lpstr>          Кушай овощи и фрукты,                      Вот полезная еда,                           Витаминами полна!             </vt:lpstr>
      <vt:lpstr>Не желаю грипповать, Буду меры принимать!  </vt:lpstr>
      <vt:lpstr>Лук, чеснок употребляю.</vt:lpstr>
      <vt:lpstr>       А бессонной ночью длинной…</vt:lpstr>
      <vt:lpstr>Буду фрукты есть, лимон</vt:lpstr>
      <vt:lpstr>Однако смысл профилактики в том, чтобы  проводить ее до заболевания</vt:lpstr>
      <vt:lpstr>Слайд 28</vt:lpstr>
      <vt:lpstr>Слайд 29</vt:lpstr>
      <vt:lpstr>Слайд 30</vt:lpstr>
      <vt:lpstr>Слайд 31</vt:lpstr>
      <vt:lpstr>С одноклассниками оформили стенд  </vt:lpstr>
      <vt:lpstr>Слайд 33</vt:lpstr>
      <vt:lpstr>Слайд 34</vt:lpstr>
      <vt:lpstr>  </vt:lpstr>
      <vt:lpstr>Слайд 36</vt:lpstr>
      <vt:lpstr>Слайд 37</vt:lpstr>
      <vt:lpstr>Показали видео     «Методы профилактики гриппа»</vt:lpstr>
      <vt:lpstr> </vt:lpstr>
      <vt:lpstr>В завершении выдали памятки  </vt:lpstr>
      <vt:lpstr>Слайд 41</vt:lpstr>
      <vt:lpstr>Слайд 42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Не желаю грипповать,   буду меры принимать!</dc:title>
  <dc:creator>Администратор</dc:creator>
  <cp:lastModifiedBy>Хаустова</cp:lastModifiedBy>
  <cp:revision>102</cp:revision>
  <dcterms:created xsi:type="dcterms:W3CDTF">2014-04-02T10:15:44Z</dcterms:created>
  <dcterms:modified xsi:type="dcterms:W3CDTF">2014-07-26T06:50:48Z</dcterms:modified>
</cp:coreProperties>
</file>