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56" r:id="rId3"/>
    <p:sldId id="264" r:id="rId4"/>
    <p:sldId id="258" r:id="rId5"/>
    <p:sldId id="265" r:id="rId6"/>
    <p:sldId id="262" r:id="rId7"/>
    <p:sldId id="260" r:id="rId8"/>
    <p:sldId id="267" r:id="rId9"/>
    <p:sldId id="261" r:id="rId10"/>
    <p:sldId id="266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2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81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5502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653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4763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882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035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86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82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99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35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9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8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16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75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94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46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107504"/>
            <a:ext cx="7236296" cy="4464496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Презентация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проекта:Навруз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710" y="3356992"/>
            <a:ext cx="7137842" cy="472514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Садуллаев </a:t>
            </a:r>
            <a:r>
              <a:rPr lang="ru-RU" sz="2800" dirty="0" err="1" smtClean="0">
                <a:solidFill>
                  <a:schemeClr val="tx1"/>
                </a:solidFill>
              </a:rPr>
              <a:t>Зафарбек</a:t>
            </a:r>
            <a:r>
              <a:rPr lang="ru-RU" sz="2800" dirty="0" smtClean="0">
                <a:solidFill>
                  <a:schemeClr val="tx1"/>
                </a:solidFill>
              </a:rPr>
              <a:t> 4 </a:t>
            </a:r>
            <a:r>
              <a:rPr lang="ru-RU" sz="2800" dirty="0">
                <a:solidFill>
                  <a:schemeClr val="tx1"/>
                </a:solidFill>
              </a:rPr>
              <a:t>«б» класс </a:t>
            </a:r>
          </a:p>
          <a:p>
            <a:r>
              <a:rPr lang="ru-RU" sz="2800" dirty="0">
                <a:solidFill>
                  <a:schemeClr val="tx1"/>
                </a:solidFill>
              </a:rPr>
              <a:t>Учитель начальных классов Хлямина С.Ж</a:t>
            </a:r>
          </a:p>
          <a:p>
            <a:r>
              <a:rPr lang="ru-RU" sz="2800" dirty="0">
                <a:solidFill>
                  <a:schemeClr val="tx1"/>
                </a:solidFill>
              </a:rPr>
              <a:t>МБОУ «Приволжская ООШ» Приволжский район Астраханская область</a:t>
            </a:r>
          </a:p>
        </p:txBody>
      </p:sp>
    </p:spTree>
    <p:extLst>
      <p:ext uri="{BB962C8B-B14F-4D97-AF65-F5344CB8AC3E}">
        <p14:creationId xmlns:p14="http://schemas.microsoft.com/office/powerpoint/2010/main" val="244013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mg0.liveinternet.ru/images/attach/c/7/98/789/98789650_3143891_Pozdravlyaem_vas_s_prazdnikom_Navruzom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rgbClr val="990000"/>
                </a:solidFill>
              </a:rPr>
              <a:t>Что может быть семьи дороже?</a:t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>Теплом встречает отчий дом,</a:t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>Здесь ждут тебя всегда с любовью,</a:t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>И провожают в путь с добром!</a:t>
            </a:r>
            <a:br>
              <a:rPr lang="ru-RU" b="1" dirty="0" smtClean="0">
                <a:solidFill>
                  <a:srgbClr val="990000"/>
                </a:solidFill>
              </a:rPr>
            </a:br>
            <a:endParaRPr lang="ru-RU" b="1" dirty="0" smtClean="0">
              <a:solidFill>
                <a:srgbClr val="990000"/>
              </a:solidFill>
            </a:endParaRPr>
          </a:p>
          <a:p>
            <a:r>
              <a:rPr lang="ru-RU" b="1" dirty="0" smtClean="0">
                <a:solidFill>
                  <a:srgbClr val="006600"/>
                </a:solidFill>
              </a:rPr>
              <a:t>Отец и мать, и дети дружно</a:t>
            </a:r>
            <a:br>
              <a:rPr lang="ru-RU" b="1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rgbClr val="006600"/>
                </a:solidFill>
              </a:rPr>
              <a:t>Сидят за праздничным столом,</a:t>
            </a:r>
            <a:br>
              <a:rPr lang="ru-RU" b="1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rgbClr val="006600"/>
                </a:solidFill>
              </a:rPr>
              <a:t>И вместе им совсем не скучно,</a:t>
            </a:r>
            <a:br>
              <a:rPr lang="ru-RU" b="1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rgbClr val="006600"/>
                </a:solidFill>
              </a:rPr>
              <a:t>А интересно впятером.</a:t>
            </a:r>
            <a:br>
              <a:rPr lang="ru-RU" b="1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/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>Малыш для старших как любимец,</a:t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>Родители - во всем мудрей,</a:t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>Любимый папа - друг, кормилец,</a:t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>А мама ближе всех, родней.</a:t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990000"/>
                </a:solidFill>
              </a:rPr>
              <a:t/>
            </a:r>
            <a:br>
              <a:rPr lang="ru-RU" b="1" dirty="0" smtClean="0">
                <a:solidFill>
                  <a:srgbClr val="990000"/>
                </a:solidFill>
              </a:rPr>
            </a:br>
            <a:r>
              <a:rPr lang="ru-RU" b="1" dirty="0" smtClean="0">
                <a:solidFill>
                  <a:srgbClr val="006600"/>
                </a:solidFill>
              </a:rPr>
              <a:t>Любите! И цените счастье!</a:t>
            </a:r>
            <a:br>
              <a:rPr lang="ru-RU" b="1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rgbClr val="006600"/>
                </a:solidFill>
              </a:rPr>
              <a:t>Оно рождается в семье,</a:t>
            </a:r>
            <a:br>
              <a:rPr lang="ru-RU" b="1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rgbClr val="006600"/>
                </a:solidFill>
              </a:rPr>
              <a:t>Что может быть ее дороже</a:t>
            </a:r>
            <a:br>
              <a:rPr lang="ru-RU" b="1" dirty="0" smtClean="0">
                <a:solidFill>
                  <a:srgbClr val="006600"/>
                </a:solidFill>
              </a:rPr>
            </a:br>
            <a:r>
              <a:rPr lang="ru-RU" b="1" dirty="0" smtClean="0">
                <a:solidFill>
                  <a:srgbClr val="006600"/>
                </a:solidFill>
              </a:rPr>
              <a:t>На этой сказочной земле! </a:t>
            </a:r>
            <a:br>
              <a:rPr lang="ru-RU" b="1" dirty="0" smtClean="0">
                <a:solidFill>
                  <a:srgbClr val="006600"/>
                </a:solidFill>
              </a:rPr>
            </a:br>
            <a:endParaRPr lang="ru-RU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800" dirty="0" smtClean="0"/>
              <a:t>Навруз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Садуллаев </a:t>
            </a:r>
            <a:r>
              <a:rPr lang="ru-RU" dirty="0" err="1" smtClean="0"/>
              <a:t>Зафарбек</a:t>
            </a:r>
            <a:endParaRPr lang="ru-RU" dirty="0" smtClean="0"/>
          </a:p>
          <a:p>
            <a:r>
              <a:rPr lang="ru-RU" dirty="0" smtClean="0"/>
              <a:t>4 «б» класс</a:t>
            </a:r>
            <a:endParaRPr lang="ru-RU" dirty="0"/>
          </a:p>
        </p:txBody>
      </p:sp>
      <p:pic>
        <p:nvPicPr>
          <p:cNvPr id="24578" name="Picture 2" descr="http://talish.info/lik/navru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412776"/>
            <a:ext cx="5553075" cy="3962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data:image/jpeg;base64,/9j/4AAQSkZJRgABAQAAAQABAAD/2wCEAAkGBxQSEhUUEhQWFRUXFhcYGRgYFx0fHRseHR0YHxgcHBgYHCggGBolGxQXITEhJSkrLi4uFx8zODMsNygtLiwBCgoKDg0OGhAQGiwcHyQsLCwsLCwsLCwsLCwsLCwsLCwsLCwsLCwsLCwsLCwsLCwsLCwsLCwsLCwsLCwsLCwsLP/AABEIAMQBAgMBIgACEQEDEQH/xAAcAAACAgMBAQAAAAAAAAAAAAAFBgMEAAIHAQj/xABAEAACAQIEBAQDBgUCBQQDAAABAhEAAwQSITEFBkFREyJhcTKBkQcUQqGxwSNS0eHwM2IWcoLS8RUXJJJTY7L/xAAYAQADAQEAAAAAAAAAAAAAAAAAAQIDBP/EACYRAAICAgMAAQMFAQAAAAAAAAABAhESIQMxQRMiMlEEYXGBwaH/2gAMAwEAAhEDEQA/AOm8Y4p93AOXMDP5f+aW159DNl8DrE5v7UR50xotqqkSXDAfUf1oMvCjdsgBFXbWNa5uPjTVmljCeIXMyA2oDjfNI/SouMcabDKGe3IJjf8AtV7C4vwrSi6NoAI60E5iuNda2SPJOgNaYRQWEeF8ZN5A+QJJgAsZ/SjN3Ooksv5/0pQVLiv4i+W3bGopkvcUt3bHiFgAOlGMQZVv8fdFLeGGUdZ/tSzf+05Bcyfd5G2bP+0VU5j+0BPDNq0oJOkxSHwjhFzFXgiiCddaTiiUdHu/aKs+TDlh3D/2qF/tLQD/AETPbN/ap8Dyd93RldhJEyaC3OV7KMGJNyT8IowX4KsMWvtCU2zc8ErH+7f8q04f9pYZwow7amJz6fpQq5wIKp8YRB8qDt61Dw3ABlcWlGYPoPSjBDOlYjib+EbnhrAE/F/aoeDcTN9ZICH+Vjr+lInDuMPccYdifigjvTzjOGIwWJVgIBH70KKFYTvPESVHrrXqYyRoVMb6n+lJPGMdfsD+KQ1sfiA1HYGpuH8TRlzI0Zht6jpTxQDTe4gbUjRvQE61thMXcc5igQR1Y/0pdtYu6XLBVbTcdPrUWIxrhghZoLDX066UYRGH+IcQZIbKMrdZ2oFgOcFu3Wtrb+GYM6H8qu8w3EuWArmE0E9RMgH2G9JfCsKcNceyrKCp8QudimXbN79PWk4IExyxnMj2zAsZgIk5oifca1SX7QUzhDag9Tn299KXMdzIL0gECBt3pavcExV25nCFQ3UmKmkPs6jj+ehbUG3aF09luAR9RVH/ANy2jXCMNQP9Qf8AbXPTy/iUBOkDc5qpYjDYhSZVoEdaWIJL8HVbPP5diq4eY3OcR+lXMPzM7MA1kID1NwH9q4/hTfOiBp9K2xt/EoPOHH1oob14dpxfGUTdk+tA8TzzbttGQN7P/auQ3OJuRBJ+tV7bSdSarAE9nYL32pW02s5vZ/7VX/8AdkHbDN/9x/21znh2GR2gkxTXwjCWFJAANZuSRXxMO2ftHNxgowrSf9/9qaeE8Wd3CvZySpM5p+URSNjMHkjKAD0NNXJ+Hfy3HJZtQAe0f2pw2raomcXEa85/lrK9yP6VlZ2zMXObeFG+bbAx4YZveYH7V5bcJYAZql5nx4tpIYAlSAO+opYxlt7rpaW4YZQXkbGJj0NdHF9qBjJhL33iOtlI+Z/81e444/hDJpmGvaouXcKlpFtzBOsd6qfaBxlbGHZF1uEaR+H1PatWI1v463YW8bpHhzoP5jXLuK8Vu4q6RZUhT+Fe1aYVsTj3WyCXj/Ca7BwXgeHwlkAL5o1JGs1L2COdcpcuWlm7idcp+A/5rTFxa3bXF2TYIQusLFEbOHtXrr27gGUAERSXzhhXw2JtNnJQGUzadpFFMY080pca34dy7LGCAN/YUGtWLqKCwJOmUD9/WpLXFrd/ENl+IW1RSdQGOrH8qKcLDlyTqAYGmknpU+jLHCOHuRmunfcd6j/4fHiG7ZYWiRG2nr86Z7duVHX2qjxa0wCqo0J19usetX4I5/i+W7q3GvW7oZhqCNzUljm/EWiEvrGu5FdCwF626Hwl8wJUadR+1AMfwIXgVuIpMx4hnTvFICPij2cRaAW4WkSUU7nfWgPIqW/Gu23YjKZQfr71NguEHhOIV7wFyzclQ38s+holzHirWHOFxloKQxZDGmZTOsfKgQxXh/phYyZtSfbQa9z+leXuGoxJI1PWTp7a6VAbTZSXkhsrIpEBQIj5/wBapXuN5LhXUyJ0BP6UOSKRe4rZPhOEPnZYUGInvt60s2eW7gB8W98QGYgazqYB7SQflUy81WPGa29zWdCYygzqoO8yaN3IMzqBGk0m7GkK17lpUK3fELBWn4QNhpr71HgsRcuXnIvDwp0UqJOmw9AaZMZbNxAiEAkEt18NADLEdzrAqjwXgoTL+GVLrmEEgnTTvBH1qaGmXLXDg4M+Yaagxr2igvEMI9poI0O3tTRjbKWgFyyramDrPeKAcTJOXICy/UxrJ/Km1oEzTDgQNKsquuoke1e8PvrcSAoDKCR3bvM0Lv8AM9kKwQy4VoUjqKnEHIAc88LwyhTZBF5mOdRt9O9L/BuDi8xtm54bn4c3wn0PY0y4nFFsPafwSHLFjcYbk/tS8vmYwoJJ+lNyaNocVxtmmL4dfsMVImNZXUR39q34dxEIZ2NdC4K7+Ctt08p/1CB5mH8uY7DQUpc28HVr5awgtpA8nal9LRClK6NL/MDs410FdJ5ExhuZZ2g/pXJuDcJu3bhVBJFdQ+z229twlxSpE/pSqkVyTuNHQayvJrystHPoSOe7osvh2y528+VfWF1PoKG4gC1hs7XJuO2dyOmmg9B0oxz7xFbaLcJykKwXuSY0H0rk9/iV/FEW1kyfhFdEOgexyPOFu0peS17IAvZaTcTi72Jc6s7NvGtF+A8nlruXEEoF3Hf0rrnB+CWMMgFpAPUjX61fYUBfs75cOEtFrgHivHyHb3pkx17Taa0xV4gErr6UNe84ViwkETpv7UwKX3wPdbwtWEAxuKWvtLV1GFe7DILhzeX23ohhsWLbi6iNlYjxAFMjWA356ii/EOJYXEL4FxWfMcpUIxjsxYCF1jWakYhctcIxzJdu4ceGjtKBgIYdCP5YBiac+BK6uFuWrlhlnSAyMTuwcaHv86bsFhwqgAaAQB2Aq2loH1qRWJtniP8AEIBbeep1Gp/KmbDozqCSmb2OgO2h1BipcZh0IhgI01/SpMIfw6QAIPU9/wBqI3ewbVALB4G5av3AhUwc6qWgHMNZAE6EfnVu2PKxUElmi4sTkfqfb29DRC3hlW5m3YrGY7+351XfCDxmfMSWAB10AHSBufXemlQN2DMXgvvS5b6SgEZdQZk+aemgH1r23we0FVBaTKvwgqCF9p21o0tkD3Na3RFAAXjWBe4hFsFnVfIQ0FW/CTqJWRt1pG4limF5gri4wOSLYIGp099CPpTtxHl/DXme5eLo0LmZbzJpHl0BiP3qLlLhliyzZHJDuRaVzJ/hZg7LImSS0+gFZ8kU62a8U1G20K+G5Av3zmueFY00IWWGsyFBhTJmZmmu3y2yW8hvM7R8bASd46+tNWkx1rHStMVRMuVy2IWJ4a6OAcoRjLQSDdYCBmI2AEadYq7hrpcCHzsBEkCACTBjSQMsaUS5kEWmOukHTsDr+VL3jM6QsBdAIAmBB0WQCP61m9FJJoJYrCh2Abprpv61RuYUIzBUOTXKN+3T51tc4obSl3jXQAf37/lW68TDZW6ETTzROLBZgzbFoSDrIggEyJboP6UMwfCbf3h7+VXAVswKws91HyNXOI8whbj2swCMi5n1kk/CBA9aDLj28TwTnW31PVhHQ9F9qHIMA1fx64m0tu3bAtoYlzA9Qsb0Jw/CrbWzctqMqtEjv71c/wDR/EVTYcgD8J1jTp60f4fcd7As+Gtu2BlAnzFu5H1oay2NTwdEXAcdaAVGddog7g0l87EjEFE2G2u8606cI4BkcM2o22kSToe9C+ZLJN4GFyglT39KhW1stSSlaFXg3iWGF5QdPzrpXLXFVxLK4ID66fKle9ZXLl9KzkmwExhynTw2/UVp4ROWTOow3cVlVQ9eVhSChH+1nhty8cKlpSzE3Nv+mpuSOU/uhz3NXK/TuKbb2rg9Qpj5kVT4ljPCUdXJhR3Jrp4/tIYHtWmGOujN5SVPzjWm6+2gGxNB+D4M2zLeZzLMfU7D5USxOJAHqJMVQFOxiA9xgBtpNTm00gLEdZ/aq+BuhgWEAyZFEBoJoExZ4nhL7StuM+qqQIU6HRiT10Ggo9w5kthLOUhyhOU/LNr1Enp+VXLCZt63F4C54eVvfpUS5FHv0VNm4gGJ1ifWPapcPhgpJBPm1I6fSqVzDfxPEzdIAj9+1bW8W0bQex1rJPJ3NdPQ/NFy+kjWoVskiRtWtq+epqVr3atFQAHh4xC4oteUjNZUSpBthkdgd9QWVlI9Ae1MCW4rRkD7gEiD8xsa3xWICD1OiidSewpoDUnzVBduamTUlx/71Tu3JoAD8w2w4CxLMPooMk+p6R61f4FdtlbeRUVAvlylTlY/EoA6wZJHelLFcfuF7ty2C6LeTDokfE2uYzuBJ/Kj3BWe3lNwgqLeYkAQHk5o0mIgD2rKUqZt8bUdjPct+dGCgkSCTuoOunfUDSprwlSJIkESNx6j1oLxDiqqkm4bcjMGC5jG+3qKzDccW5C5HFw/hynTXq23Y/OqXIraM/jdWbccsFrDIpJJXJMZj2JjSTE0p8IwpUhrYLDORczXIzQsZvBI8uo0gzoacrltTDPMgGVB8vcT6iKGcewQvtab8Nssx2kztrvlEnQHWm47sFKlQrkWrt5ltsGMFjL+VfbpJ10Fe3MPaaLN0lRc8szGmklZ+VGMHwpUJUf6YJgREdd+p13rzinArF24t24pfIgVVJ8oAM6gfFJM60lH0HIDY7g9vC4K673y4WdV0BJMW9NiNta51geNrNy5fFy5cIhCW0H+aU3fanxILYtWF0LnOwG2VdF0HqdPaub4G34lxELZQxAzHpNaJCs6dy7xAZBcDqRlByTqD21pq4fevXLPjOFLGSEEDKB39a59wXkC7cVmW6AAxAI2aOo9KbuD8Hui3rfFtlkZj19waEiWNDY/wBJAZWt5+0aaiToa55wPF/fMU91gfDT4Unck6e9Wec+JzgVtsZdbhXOp0MDXavPs4tKtrxH0RXMQJLGn26FdFjmBRaBJEN2qTki0Td8ToQRH+e1BONcSbE47Is+GG66+8098FwVoXEKMJKmV+W9Q49lZBeK9q393FZXOa5CjzVxZ7F/ChSYuMykDr8MUU4twzxUBkh0IZfcdKSvtdvNbOEdd1diPllpv5Y4wMZhkuA5WEBwO4ifrXVx/aZyL4vgKtzcaDT/O9VOK3Z20jf50Ps8S+63bmHunR/Pa+cyPSDU1rDtdTKzAkvLEHYdhHsKsRPwTAPbOZ2Dz8OUbevvRq6vlrxFyiOgrW43mg9qT0gZsLT+XIwEHUHqKtWMOVLMWJnp29q1weIQkqDLLuKsX7oAkkAetcy4+OUvkv/oNvooXMSpZkB8ywSOsHY+oqg2IDlkUnMBJEHSoeP3wrhlJ8VlyIANPikknt0OtRIVtHMFytqTB0M777is/lm54/js0UFVlq3fO351Nh8cpOhpS4hiXWGlgBEjcEfi+cTtvUXCMSCqZLpInruzD36Cl8yukafFq2dDPcVobAL5ydYgAnQeo9aHYPHEAT1FW2xQJHaurTRz+kt8UqcY474LkBMyqAWKsCVmd13APQ0xYpluIVbY+pH6UpYTlxExdy6UK7BQGkMI1ZvQwNKmVo24lF3kV+BYa5iLVw2P4KF5R2X+aS7AD4jLHXv3pnTB2sPaQXLrkDSQPi7AgTVuwB16dBt9K04je+FR6n9h+9RJVH9xtuUq8Il4PbuP4guseoB0IOka/sa34TwhcKpVczkmWuOZYnTqOmg0qPBYc+JnLypHwkdfejKsCDBBip4mn2q/0XJa1doguWQykMJBEEGoMQQBFe4keeQTA2E6GRrIof95DTGsEg+hG9auSM1Ew343Gbv8AtUFzFACbhCDTVmAGpgCTG50qZsQiI9x2Copgk9+w7nWIrMPhfEh7i6aFFYajszA7N27e9EU7B0c+575efEN4tuXeIt2lgzbQed43HmLe8VzKYNfSr2412rnf2k8DtC0LqWVRgyLmTy7nXMo+L0OnWtSSly3zs+Hwyq6KyKYEGD8xQnmTmdsVcCoxS3ppMa9Zpcx1kW3KrcFxRswBAPyOoqBRNMKDmOx7LaFkXM6Zs3z2pq4BzFZsYEkOTfGioRoPUVz0pOgG1NXJPAzduo7ZCgaPMwAmJ1pCa0PvIXBYU32hnufFPSmc2La3VKxn127RrSjzFzHh7GYLdLPEBbeij59aEfZ/xRsRxAsx08F9JnqtEugidQzHvWV6BXlchrRzj7bVhcN/zXP0Wl/7L+NCzifDcwlwZTO09P0pn+2+yTbw5EeUvOvcCuRK0GQYNdUPtI7O98xWrV66oZTnyEKfU7RRXgttbdpVAgjQ+/Wueci8eOJvIt5hnRIQnr/U095MxvWwcp0MjuRvVi6C5avTZBEE7HehFnEOgFtyC+Uww6xuY7io/wD18ZzaZZZQGJUj0jfv2ofWwDGDwvhsxzBgRIMfWY+VSYi9I6Mp/OoLV+3dUqcywRqQROgO3Ua1YGGIgCCI0PQfIVxQh8csIx+n837/AAXeW2yhisSreVwIOkHahPFbDMCttC/SBoB/1HSmX7upiQDHcV5iDpTxe768GmvDmeP4dirQAUqwkmCQW9uzClnFu9oeJlyOSSNIj0UHYV0nisZp61zXjOIXEYh0tv4jaRB7CWUT/LXO+LHaOiPLfZ0HgnEGfD2nuaMUzN+ev0qbhXMFm+rG1cV8oBMHYHQSPlXI+Kc63Usvh5UkoUzZfMB2mYmNKEcncwPh2OUgBhl16DfT5611q8bMXFJn0Bbx6/zfSpV4pbbaSQSPY9a4V/xNjHuLZVkDF8qnWT66mB7xXSeWbZS0qOwLDNJmZkk7nrrUybQ4xXY9YZs0RS5zAbl27C3ntrsq2lLMQI3MQJM/KteK8bW0nhqXL3PLNsSVHUz0PSqWDvG2qG1cuFTcXOHUkqBOkbidetcP6jnqq/s6uLjr6hn5es3PDIuZjlYgZySx21JgfkKvYbBLbLED4jJqezcPlEHUEyNh2msxKzHn2nTvPf2ro42mk/Uc8222D8XZUNnXeMpnoPT0qjdfTtVrEY0I2Qldd9J096VsdxlWDC0wnUAmcvaZGsaVr8kXdeEKEi3wrC+Jct3XuBrdlWZLYJzBmJLNcGxIB8sUyYfHI/wsrGJ0PSYn66UpcEvsAyhVJtoGZpAkE66kSFBNMuHMgZWXoSdxG5E99a045tomcUmy4+2tA+bEnB4jQn+E5AHcCRt6irHEOOWbVtnzG4EMMLSlyD2MaL86HJxs3CwYC3bKDzTIGcaSdgYPWtbM0cp5OsA4i29y2biA6qNSdN8p+ICmrG4Fr9x7S2EsgtmDZJMRoJGk+gol9wsWkNvATcv/AAvc1ItpufMvl6ARFDL3Mv3W61tpvMMpMAAA9R6aGk7GqEfiNhrblHkR/gNaW7jRAMDerXFW8S410zlZtBMx6T6VRN3toKf8AMvBb1t2L3xmyrCiN+1HPstg459Im25HtK6UscDS/clbKk5QToO/eul8gcsDCuL7sTcZSpUiAARP10pNaFlsefArKl8YelZXMVbEX7ROCHFIhzZfDzMZ9YH7Vysct3mDG2pYDsK7VzXaDKok7GQOu1AcAXw+S8om3s3tXRDoVnIbN1rTyJVlPzFMFjm/Egls2YmJJ9NqPc5cGXF4m42HyqQgMD8RI2HrXP79p7TFXBUgwQa0F2Nn/H93qsag6HUd4PSnnlXmm3eyZLJQtpcZhq07Q3WuQ4TGhPwI4KkecTv1HY+tP3Li4fiNtrNu5esXgsZAfLlndSNIA7xuaQDpw7jVvEFzbbObbFXj8JExP0NGsPiWIhZPsKE8l8m2cB4mR3uG5lLB4iROoAG5k6mnG0kDSB7CowtjUqA7pdUElTH1P0oVjOJiCCYpwNKnO3DG8M3bFvxLijW2DBYen+4VM+OloqM7dM4rd59xNx7ttiisNBAyzB11PpSrxziOdsyqARIJHr7es0X5owdq6BeVQLr/ABWwdRvqRG+lKUkadJqYKMnki5ZLRuLuYS+p796mwuAbL4g0E+X1IqPC4d2MqMwTU9qfuA8MS4i5gGVZ0jKCW1O3Wnyzx0ghHdyFbC4J3ZSAfFLqczHScwAJnpJ/KuwYO1BIO4JBpf4ZyaGY/wAQN5gcjoGWJlQQT5h704vh4acgQwMwWck91nUAiDB2rBttWzeSV6JrXCkc5llGkEwdGI9Oh9etGeFYYWcxAktJbTUnWheHkGZorhcYH02I7isMIuWVUxtuqC1m9mAO0jY71Hihp/aqa4gzUWKxLbAfUVskYgHmBMyvBYNlKAqNROg+Wtct4RiCbvhsS0MbZ6BRMagCeldcxp0OoOkafvXHOJYj7vxK82ym7J/Iz+/zpLjRpHlrSOr8Fwtt0AaZ2zAxMe3tTBZ4cgTIAMsQR396BcPuCZEEGCI2M9RR202m9dUTmk3Zs6BZiAOsdf60m8V57GGuXrTYfVJ1DCGJAyyMugIIpqxSk9etJHPPI3js+JsMTdIBa2x0aBHkMaNA2P5VaIaBlrn2y4Zb2Gyht2stlPpO00k4vEF2YyYJJE7+k9zVYVsRpVjCnLgDX7avbN23mBa3MT0Hm6V1H/guzevZ3RLaKBNu3ssbgt+JvUUvfZ7gkOHuZiua46qQDFwKCp0n8J9O1dJ4NxPxTktWz4NslWYnUkfrSoi9l3hfDLGHUuiqmYD6dBW+IfNEfzfsa94witbykjzQBVaxabxFkjLEAfI0S6HZPkryreSsrlNcgDzBY8S5ZUEKCH1PyqnDIL1hwMmSVj1o9xXB+MRtKqSPqKU+Zbl21eC2wPOkHtINdMF9JkUOVeGkgq7QQQx+W1EMXwG1fa4L1rMANGEA/Kh/J997pvCIIgE+utMuHwrqsmGfWNfpVoZzHin2aYgknDedcuaGIBGvwz1IroXJnLaYCzGabjwbjnv/ACj0FGeFq6WmDgBiSSQZGp6V62E8RdyNZ09KiWutjiWrOPRe5q9Z4gD0IoB92JbsBV9GjasVyS9LcEw5mqriGob4s7E1ip31q1yWRjRyH7UsJhmxIewYuZf4mT4Sfl+KN4pLwfLjXWBYEJEj/dqa7FzRycLhe7aABIMr37x61DhrdlrKeGAUQBV08ykbgjcN3FYfUpN9HW5RwSQucN4daSwyLaCuFImd5Oh9xVnhGDKRAnoR+9M1vhiMgdRpGvpVa0kGACDtMER061L2yVKwZiDc8dblny5FCwdm1OaR8z9KbrFzxQDGWRBH9KDJYCsD6wf8+lHsK/lgR39fUe9Srt2VKV9GrXSBGjAabDT51VuAmShg9un9qtYjLGvyYdfRh3pf4wLdy1et5ih8NpOoIgSCD2mK0VaTMzy9xhEuhbl0K2YLA82p7xMD3ozw6+mIzeHdW66EB7S7rLESSSNNCdO1cm5a4H4tsXLnjKg/EgktG8EnQgHcDY00ctDCWVKs3mttcYXl8twDYAMvxIUCzqIJOhFax40YymxyxQBEDSuW/aHwFlujEHVLskCNsoVT7yZNPuD5jt3BbDkXGfUuurhQTOZVABaBvFec+kHBhJQ2wwKGfMPpMlg22lNw0OL2J/KXMqWrYtX2gKPK0E6djFdFw93MoZTIIBBHUHY1w1sNmdR0kAx2nWPWumcT8XDYAHC3CPBUN5wGzJ13GjCQfkaIDkqGV7hO40qLH8SFm091phFnQT7EjtNc/wCC834nEXUtwWdjEADKe8jQr30J9q0574s4UYbxOoe4m8NGgLdgI8vzql2LtCdiLhZmY7szMfmSf3pr5L4JZxAYXlYDMBnB09h60osK6ly7ibNnCWksq73wc7gISQT+W1WyWxlxfLWFtFHck2xBgnYAaa9avcB4rhDZyoVtgsSVkg/3pXwOMe/fDXkL5dEtdFPd/amTifLgvW89wDOBK5dAv9aZFbNb2NsPfVVl1AJ8swDRnDYsNcQZcujHXfQEbVzrH87PhYt2xbYjSQKk+z7E4i9jzfvBoa24BI0mV0FKT0COrVlQ+LWVyl0aWDNyf9v71ricNbZyXAkbE7iorAOY/wDL+9QXD5pOvoa6ofaiZdilwfh9zD4u9A/hOSyn/OtMl6+VEx1Aq1g7ihoO231qfEYdSPLVAaWrehidf8+VU1vObqKpATWdfi9Iqxbxy5gk+Yzp7bn29aGXEy30liJOwHWa4/1k3GKr8o141YyfdBGm9Q3bInse1EU2oVxbA5yrD4gd5Iy+tVz3GNxVkwduj23YqQWq3RYjvAk1KooTpFMhRK5sMDctY64UQ+E7vJHwgdD6Ga6cViTQ77gMpnrr86U1kkVCWNgTC3BbOTbOCRO0j+tQMZUT0mqPNTrhily5cAGYInfN6Ab1aBIRRcgNmMxU0wsjxVkXAASQJIIGkmNp/PSo8LYZJK3NTGZdxI69xpUN3EqCC0ADYnoTpp7g1GeKIj5WAzsfhG5HQ7a6dqynCN2yk2W+Jcat27TXXk211zKJG8R7zp86UOZuOeMj+HcVB4UqDBLKw116GZEe1HeYsDbfBXkk20uBSAR8BBB0BIy7a61zTCYG09h2a9luqQFtADVQQCWY7+gHato8baW6M3NXVBblvGXQMmYizJBI+Jcy6le0gVNiMOt11Yg+ET4bEaER8MjqYirPDWAswTluLPhws5wSNCw2IPejXE+G3byZLVtszQWnQT3n3rooyA3FuDW7AzYa6UuAgbkHXSQR0r2zefD4Wyb/AJ2e/cRLXdQoz3Cx65iFG3WjPFOEXGtpnCIyDzEakx2HXbaoOK8OS7k8RixtKUEGAWkm43zus2vYL2pmiXoD4Nhly4q9dQFbSZVU/wD5Lhy29uqjMfkK04rzIww5w7LIZFUNPSdZ70w2+GIMPZstIzs2Icd80rZBPbIrN/1CrlzhVnIsqpKmR/Q1NUy3tCZyKSnj3gDCKigg6lrjZURSNszbnooNTcbOHHE8UptFknKoU6KwCh29g2brTbh08K0lwKAod7oAGjP/AKeHX1AK3Lh9B61a4LwezJdwS5WDPb19zVkUAeTuSGfFZnZDbtw3eddNK6pxW+mHU3Dbg/CMoEtO21U+XOG27AJtpEiNW3+tE76B2QuAAuoEzr3+VNIhlLgXCfDm6x89zzHTvQDmHjfjPcw9u7AUakbn0FF+aeJXlUpZySwIktqO+lc+4Hwo2z4t94L3XSACxyqss8g6QzKsRQxl3ljlJb97xHXyDoT1ro7qiBESBB2HQQaS8FfhmtJcyqB8Udf2pr4LaQKgzBzJkzJ+E1L6E6st56yrngL2r2uYqyi10q4gT5T+orVdemprYMM0dSNPqKhxrFBI3rph9pD7KfF2yqCDEb0PXiVzIHOS2h+FrrZc3/KoBZvpVa/ic91Vu6oM7uO6opaPYlQPYmqNss7m7dMuwn0UdFXso2qjRIIWOJkuIe0TtqLiTPQM6ZdfUijvD2FwgsIYEjUaggwR7yKXcBwxic3kJzEgtmIGsj+HmCSNO+00y8JwJVIJLEkkk7ySSTPUySamUclQ7SLWL4g9oqoQtPWP81rSzxYXJ0KkGIPX29a9vNGhk+sftVVsLnKsFPladOp/rXFyLmUsou/2HHD0JWsx6VaC+tV795kADaT26a669DFY/EVUCepAHerksVcnRG3pE3TWqmLuwDlGY9ANzWmKx/bXtUvD8PuX1YjbsK0jC3Q7o5d9qnB3uFMwi4quVMtBgg+UfCGg6n/ZUwxb3hYtspV2SWn+cAiP/spJ9K6Vxa6hUqwB9D6/2oJce2AMqjyiB/Y1rLjT14JSEO+MZYutbOH+8Loc4bymdQdR2/Spjy3jlxVm7eNvw0BYIrFtG+MSQNdfyppbHrmB2k1txbjQICrq28AEmBuYAMD1qVxQXSDKT7KvFeCC/YZWchSZBEa77yPX8t6q4blHBoLf8MMwUAtG7QJMdyday1jrl57dm1BZttfKBuWJ7frI71UwWOZkt3jcyq9woojeEJJ7iSVj0k7GrSSFiNGGw1q3oqACc0QN60v40CY09KhfHhE0jMSAcxgCSBJMGANz7UGxDCdb9mP/ANRe6fbKFUD3ZhTsFE0u4vVnaSluGIBgs5P8NROkyC09koXZ+73LqWh97YuVQANaB8xjWUJ06ke9EhhS4AClUBJAYySToXcjQsQIAGgGgra3gGRg9shXAIByg7giQDswkwRtJ70F2VOIXrd7E3XQMlm0hzENmLKmVECAiEkgAb7zUXFpVLWWw9p285hneLbHJaDZzlLs0mBGy9zV/A8Oa0022ZPLlOUxI7flW2O4Y7BBnuFUgoCxOWNok7jvvQNPZHx28mW7bAuFMJbFu085QbxKgrl2uMxJBPQDTufURLd+5hw1zxLdhnZ8/lRkt5mlSDKloB10zKAAZqC9bdr1u5fd7ot5rhzGR5BIAGwl8g0H4qqYjFXRbdWKA3f9S7lAdxM5GafhnT1GlKx14GMFxm6WsW1Iz31lVP4ZZlBJ3iEJP5V7hOM3CjXBct3AoLMFfzKJiSjxv6E70GwnEgA13IA2Hwosq4YnMxJW15YhNHZjvOX0q9guFXLWEQMVFx7yMto6kDI2tyNtArAGY+ejE0Ecbi2ZS0HQE/lV/gHDc4DNsBlHyJLn53C5+lVblgm2LbXArvl1jTQiflJj5gU2cOwwRVA2AAFNEPSPBwy2hBygg76VI2Bt2WR7agGSNOsg1cxI8hqAeYJ7n/8Ak0S6M0SfeV7Gsr3wKyuQvQmc5cSax4bL/u17bRQ/l7il91JujOrHQj8NEOeOE3L4tqmwzFvyqPlJcnkYQPWujj3EUuz3H2UkXFBZRmVgNyrqVcDuYYkeoFULFzJCMQZ+FvwuOjKevt0o9xzBkqBa0k6kUHs2WD+FspGY6BlJ75GBWfUQauirCuDcgaHSjWBx/QilPCeHbct4sBQZUDKonuBpRLEkiSpjSZ6UWJrYbxuNRhvBGxGhFVvvRGUhswB76/8AnWlI3Fa5Yzy5a3cvXoZhltnzJOXdggWFHV5O9UfvDWbFq5e8bNcdgtoNlLKAo1kGPM28STlHelY8UPXEcTniSdNoAgz7VQZ4dRcPz7fXSaXcfjPBe9mdzbtXhYQKRnuXGXOLYaNIWZIEnSNap8Xx+S6BlPkCi4j3XKC4RJU3BBGVWUn2PzmUIy7RcVXQ8WcaisTMLBAncf8Amo7nHbaHKGAPTWNKTb95mxX3ZFVGJFolZiRJd4ZiTpJGuwHeq+IxLvZco5t2iyKidbkktmc7uYUEk6STG1UtCxGPH8ZFzQAltxOmkElpbTKFVjO0ChtvGNde0qgKHt+LJ3W35szsDpsjRv071tintv4yrb8uS3bt3Lay7hIVgXYxbVggEgbMa3RHNwPbtIgFgWWVyXVgFy+kKBsOskmix/0UcBYOIsXrg87pBRMzAuF812FQyxyvbEf7tIkGiQ8XCMjSltPDFwpayq2Iusp8mRdraEgQdAF6k1FZ4Ewgi44IzRlbLGf44KwYO0dgB0onheXVBBygewGvvQJi9w1GsNbZAbhGr6MgJyMqoCRmyqWJmNSR2FXOGYO8UFvTIHzwFgzCiJ6IMgIHoNTTdYwKKegnTWrRFpJ8wU0WJteANeGMQOh9a1tcOkhSNdavcV4sETOgzovxRv8AKgnFuPubWbCpLkSAd/fTrRaJdhRuH5RJ2Omta3HRJzMBAnUiuZ8W5kxrQjsw0ErEUv4+615hlzljvJJk08kJI6hf5rw9suCynKBBB3n0qC1zxZuTCkgdPxAdzXKcVhmtmHBB9at8Ctu90KhAzAgk7R1oe0C0dCv8zYZzqjGNj/nqAYOkitE43auXQlvOrh1ytGx79QdzvvSjxAi0WVhqKOcmlbkF0JAIlh0171kmzRv8DVjOGtcGS5dmJIEIoBiJhFALepq9bwRuObj5czEmFJIkgAt5jMkIojoFAom3BLdwDwbnl33mqfD+FBXZSzmCInT5+tak5BC1wtTlLLmK7E/L67Ax6UTyECtbVu6JhhE9R0rPvOpEggfWnRDZcUkr0qopIC+jn9DUTcRggBTFaYbidu5dCIdQSSOo0P8AWpl0CL33j3rKl8AVlchehd5q4r4FyzOzhwflFL68UWGKa9jWn2wYa84w/go7EF5yKT23iuf4GzjFIHgXss6+Rv6V0cT+hEtWdBxvG5tBFBLelQnB4qM4bLpp3rTC8ScEB8K+24Q/0qc8Yvs8eE4Q6aoabkVGF7FvH2y2HuHxSXLar006mh3AcdfzLbDGHIUZpIHqBXR34ShsOCFzEdN/pXOcFw++mJQ+FdKq41KNET7U2L0a8dgHsKroTm1E25UmdN1112+lW7dhwwKhHFkBENxS2VlnPcXUSxuFzrIMKelMHEkVrIUgEkiADtqDJI2NeYlAoW3biI1I6D3pvSLuxIwWPUeIgxDgOxNyAPM50JLFZViDupEiib4ZrtzPiWbELbQMQYGYEgIsIAFWfMxjZdaK3OF2WOXJGo6aH1JqSzwxSGt3G7iQxAZT+Ex8Q9DSTsbdC9cVr2KS4HNp7t2Ufqg1CxOmiCANpMdaKYey99pufgL6SDq0TLD4yAqgnvmAgAAWeIcNWE2Yhoy7j5+lSY/GG0BbS2SY/Apyj0kbUN0FqzwGyXCKfMdgevzqR+JWkcWwpJzBZjT11oHdwV+6CSCpB8sAg/WreNN4FE8IGFgMo0929alSsT7PeKcdutc8LDWgWWGJnSPXvU2NvX1ty11PEMA5RAArzh/DjacsTq6wY6VWxdtg4IVmBidD061MmOKXpOOEm5lc3WzaHUmB3getUOJ4hDiVtqx8wIcTppt7UR4jfcKCiMTtABodwvhzoxuOpLXDqI2pWCpMJtgl8EoWygjcVX4RdS1KoCGOmc/v2ojirEZDuB+ECl/iTOlzyWrjBhrCkwaAtekHNHDGK+PbBziQTGhFAsHespaQW4N5j5v3PpT1hb9y7g3tPbytDRpqdNveua8M5bvG6wZLiRMHIf1ir0QDOYw4uQ5nTQ0/fZhy6otHFXNZJUD0pP45wfEtdCi1ccCAGCN+sV1LkvAG2lvxGC5VjwzoJ769atMliV9ofC4uq+XKGGgrfkK4Ld1RJAJ26TRr7TbVy5ct+Gj3AB+BSQPpSzgsHfRgRauCP9jf0rGbaejWKTWzpmIuWlLZVKOdokSarIuJRjdIDR0PUVMWF7D22KlXWNCINT2sXqA0kMPpWyaezOqKlrm0uQnhlZ0nt3q1fvSYHlHerXCcNaCnNlnMYmrmJsWsphl+tVZOzS2/lmJ0oDwy3/8ANMCCVY/pTHYKABcy7d6HYex/8gNI2YaVM6oaC3iHsaytsp/mrK5SiSsmsrKxYHlUru9ZWVUSomtbTWVlaDR6K2FZWUJgyQV6RWVlFkFdBJq3aFZWUJjZYqvcrKymRErNqavhYEV5WUFSPGFamsrKTJNWFaGsrKL0WjLHxVriPirKygCE1rXtZQ2UTI5rx6ysoRJC1eVlZSsomsMauOJGte1lMh9lWyYMVviqysoTD02U6VlZWUh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xQSEhUUEhQWFRUXFhcYGRgYFx0fHRseHR0YHxgcHBgYHCggGBolGxQXITEhJSkrLi4uFx8zODMsNygtLiwBCgoKDg0OGhAQGiwcHyQsLCwsLCwsLCwsLCwsLCwsLCwsLCwsLCwsLCwsLCwsLCwsLCwsLCwsLCwsLCwsLCwsLP/AABEIAMQBAgMBIgACEQEDEQH/xAAcAAACAgMBAQAAAAAAAAAAAAAFBgMEAAIHAQj/xABAEAACAQIEBAQDBgUCBQQDAAABAhEAAwQSITEFBkFREyJhcTKBkQcUQqGxwSNS0eHwM2IWcoLS8RUXJJJTY7L/xAAYAQADAQEAAAAAAAAAAAAAAAAAAQIDBP/EACYRAAICAgMAAQMFAQAAAAAAAAABAhESIQMxQRMiMlEEYXGBwaH/2gAMAwEAAhEDEQA/AOm8Y4p93AOXMDP5f+aW159DNl8DrE5v7UR50xotqqkSXDAfUf1oMvCjdsgBFXbWNa5uPjTVmljCeIXMyA2oDjfNI/SouMcabDKGe3IJjf8AtV7C4vwrSi6NoAI60E5iuNda2SPJOgNaYRQWEeF8ZN5A+QJJgAsZ/SjN3Ooksv5/0pQVLiv4i+W3bGopkvcUt3bHiFgAOlGMQZVv8fdFLeGGUdZ/tSzf+05Bcyfd5G2bP+0VU5j+0BPDNq0oJOkxSHwjhFzFXgiiCddaTiiUdHu/aKs+TDlh3D/2qF/tLQD/AETPbN/ap8Dyd93RldhJEyaC3OV7KMGJNyT8IowX4KsMWvtCU2zc8ErH+7f8q04f9pYZwow7amJz6fpQq5wIKp8YRB8qDt61Dw3ABlcWlGYPoPSjBDOlYjib+EbnhrAE/F/aoeDcTN9ZICH+Vjr+lInDuMPccYdifigjvTzjOGIwWJVgIBH70KKFYTvPESVHrrXqYyRoVMb6n+lJPGMdfsD+KQ1sfiA1HYGpuH8TRlzI0Zht6jpTxQDTe4gbUjRvQE61thMXcc5igQR1Y/0pdtYu6XLBVbTcdPrUWIxrhghZoLDX066UYRGH+IcQZIbKMrdZ2oFgOcFu3Wtrb+GYM6H8qu8w3EuWArmE0E9RMgH2G9JfCsKcNceyrKCp8QudimXbN79PWk4IExyxnMj2zAsZgIk5oifca1SX7QUzhDag9Tn299KXMdzIL0gECBt3pavcExV25nCFQ3UmKmkPs6jj+ehbUG3aF09luAR9RVH/ANy2jXCMNQP9Qf8AbXPTy/iUBOkDc5qpYjDYhSZVoEdaWIJL8HVbPP5diq4eY3OcR+lXMPzM7MA1kID1NwH9q4/hTfOiBp9K2xt/EoPOHH1oob14dpxfGUTdk+tA8TzzbttGQN7P/auQ3OJuRBJ+tV7bSdSarAE9nYL32pW02s5vZ/7VX/8AdkHbDN/9x/21znh2GR2gkxTXwjCWFJAANZuSRXxMO2ftHNxgowrSf9/9qaeE8Wd3CvZySpM5p+URSNjMHkjKAD0NNXJ+Hfy3HJZtQAe0f2pw2raomcXEa85/lrK9yP6VlZ2zMXObeFG+bbAx4YZveYH7V5bcJYAZql5nx4tpIYAlSAO+opYxlt7rpaW4YZQXkbGJj0NdHF9qBjJhL33iOtlI+Z/81e444/hDJpmGvaouXcKlpFtzBOsd6qfaBxlbGHZF1uEaR+H1PatWI1v463YW8bpHhzoP5jXLuK8Vu4q6RZUhT+Fe1aYVsTj3WyCXj/Ca7BwXgeHwlkAL5o1JGs1L2COdcpcuWlm7idcp+A/5rTFxa3bXF2TYIQusLFEbOHtXrr27gGUAERSXzhhXw2JtNnJQGUzadpFFMY080pca34dy7LGCAN/YUGtWLqKCwJOmUD9/WpLXFrd/ENl+IW1RSdQGOrH8qKcLDlyTqAYGmknpU+jLHCOHuRmunfcd6j/4fHiG7ZYWiRG2nr86Z7duVHX2qjxa0wCqo0J19usetX4I5/i+W7q3GvW7oZhqCNzUljm/EWiEvrGu5FdCwF626Hwl8wJUadR+1AMfwIXgVuIpMx4hnTvFICPij2cRaAW4WkSUU7nfWgPIqW/Gu23YjKZQfr71NguEHhOIV7wFyzclQ38s+holzHirWHOFxloKQxZDGmZTOsfKgQxXh/phYyZtSfbQa9z+leXuGoxJI1PWTp7a6VAbTZSXkhsrIpEBQIj5/wBapXuN5LhXUyJ0BP6UOSKRe4rZPhOEPnZYUGInvt60s2eW7gB8W98QGYgazqYB7SQflUy81WPGa29zWdCYygzqoO8yaN3IMzqBGk0m7GkK17lpUK3fELBWn4QNhpr71HgsRcuXnIvDwp0UqJOmw9AaZMZbNxAiEAkEt18NADLEdzrAqjwXgoTL+GVLrmEEgnTTvBH1qaGmXLXDg4M+Yaagxr2igvEMI9poI0O3tTRjbKWgFyyramDrPeKAcTJOXICy/UxrJ/Km1oEzTDgQNKsquuoke1e8PvrcSAoDKCR3bvM0Lv8AM9kKwQy4VoUjqKnEHIAc88LwyhTZBF5mOdRt9O9L/BuDi8xtm54bn4c3wn0PY0y4nFFsPafwSHLFjcYbk/tS8vmYwoJJ+lNyaNocVxtmmL4dfsMVImNZXUR39q34dxEIZ2NdC4K7+Ctt08p/1CB5mH8uY7DQUpc28HVr5awgtpA8nal9LRClK6NL/MDs410FdJ5ExhuZZ2g/pXJuDcJu3bhVBJFdQ+z229twlxSpE/pSqkVyTuNHQayvJrystHPoSOe7osvh2y528+VfWF1PoKG4gC1hs7XJuO2dyOmmg9B0oxz7xFbaLcJykKwXuSY0H0rk9/iV/FEW1kyfhFdEOgexyPOFu0peS17IAvZaTcTi72Jc6s7NvGtF+A8nlruXEEoF3Hf0rrnB+CWMMgFpAPUjX61fYUBfs75cOEtFrgHivHyHb3pkx17Taa0xV4gErr6UNe84ViwkETpv7UwKX3wPdbwtWEAxuKWvtLV1GFe7DILhzeX23ohhsWLbi6iNlYjxAFMjWA356ii/EOJYXEL4FxWfMcpUIxjsxYCF1jWakYhctcIxzJdu4ceGjtKBgIYdCP5YBiac+BK6uFuWrlhlnSAyMTuwcaHv86bsFhwqgAaAQB2Aq2loH1qRWJtniP8AEIBbeep1Gp/KmbDozqCSmb2OgO2h1BipcZh0IhgI01/SpMIfw6QAIPU9/wBqI3ewbVALB4G5av3AhUwc6qWgHMNZAE6EfnVu2PKxUElmi4sTkfqfb29DRC3hlW5m3YrGY7+351XfCDxmfMSWAB10AHSBufXemlQN2DMXgvvS5b6SgEZdQZk+aemgH1r23we0FVBaTKvwgqCF9p21o0tkD3Na3RFAAXjWBe4hFsFnVfIQ0FW/CTqJWRt1pG4limF5gri4wOSLYIGp099CPpTtxHl/DXme5eLo0LmZbzJpHl0BiP3qLlLhliyzZHJDuRaVzJ/hZg7LImSS0+gFZ8kU62a8U1G20K+G5Av3zmueFY00IWWGsyFBhTJmZmmu3y2yW8hvM7R8bASd46+tNWkx1rHStMVRMuVy2IWJ4a6OAcoRjLQSDdYCBmI2AEadYq7hrpcCHzsBEkCACTBjSQMsaUS5kEWmOukHTsDr+VL3jM6QsBdAIAmBB0WQCP61m9FJJoJYrCh2Abprpv61RuYUIzBUOTXKN+3T51tc4obSl3jXQAf37/lW68TDZW6ETTzROLBZgzbFoSDrIggEyJboP6UMwfCbf3h7+VXAVswKws91HyNXOI8whbj2swCMi5n1kk/CBA9aDLj28TwTnW31PVhHQ9F9qHIMA1fx64m0tu3bAtoYlzA9Qsb0Jw/CrbWzctqMqtEjv71c/wDR/EVTYcgD8J1jTp60f4fcd7As+Gtu2BlAnzFu5H1oay2NTwdEXAcdaAVGddog7g0l87EjEFE2G2u8606cI4BkcM2o22kSToe9C+ZLJN4GFyglT39KhW1stSSlaFXg3iWGF5QdPzrpXLXFVxLK4ID66fKle9ZXLl9KzkmwExhynTw2/UVp4ROWTOow3cVlVQ9eVhSChH+1nhty8cKlpSzE3Nv+mpuSOU/uhz3NXK/TuKbb2rg9Qpj5kVT4ljPCUdXJhR3Jrp4/tIYHtWmGOujN5SVPzjWm6+2gGxNB+D4M2zLeZzLMfU7D5USxOJAHqJMVQFOxiA9xgBtpNTm00gLEdZ/aq+BuhgWEAyZFEBoJoExZ4nhL7StuM+qqQIU6HRiT10Ggo9w5kthLOUhyhOU/LNr1Enp+VXLCZt63F4C54eVvfpUS5FHv0VNm4gGJ1ifWPapcPhgpJBPm1I6fSqVzDfxPEzdIAj9+1bW8W0bQex1rJPJ3NdPQ/NFy+kjWoVskiRtWtq+epqVr3atFQAHh4xC4oteUjNZUSpBthkdgd9QWVlI9Ae1MCW4rRkD7gEiD8xsa3xWICD1OiidSewpoDUnzVBduamTUlx/71Tu3JoAD8w2w4CxLMPooMk+p6R61f4FdtlbeRUVAvlylTlY/EoA6wZJHelLFcfuF7ty2C6LeTDokfE2uYzuBJ/Kj3BWe3lNwgqLeYkAQHk5o0mIgD2rKUqZt8bUdjPct+dGCgkSCTuoOunfUDSprwlSJIkESNx6j1oLxDiqqkm4bcjMGC5jG+3qKzDccW5C5HFw/hynTXq23Y/OqXIraM/jdWbccsFrDIpJJXJMZj2JjSTE0p8IwpUhrYLDORczXIzQsZvBI8uo0gzoacrltTDPMgGVB8vcT6iKGcewQvtab8Nssx2kztrvlEnQHWm47sFKlQrkWrt5ltsGMFjL+VfbpJ10Fe3MPaaLN0lRc8szGmklZ+VGMHwpUJUf6YJgREdd+p13rzinArF24t24pfIgVVJ8oAM6gfFJM60lH0HIDY7g9vC4K673y4WdV0BJMW9NiNta51geNrNy5fFy5cIhCW0H+aU3fanxILYtWF0LnOwG2VdF0HqdPaub4G34lxELZQxAzHpNaJCs6dy7xAZBcDqRlByTqD21pq4fevXLPjOFLGSEEDKB39a59wXkC7cVmW6AAxAI2aOo9KbuD8Hui3rfFtlkZj19waEiWNDY/wBJAZWt5+0aaiToa55wPF/fMU91gfDT4Unck6e9Wec+JzgVtsZdbhXOp0MDXavPs4tKtrxH0RXMQJLGn26FdFjmBRaBJEN2qTki0Td8ToQRH+e1BONcSbE47Is+GG66+8098FwVoXEKMJKmV+W9Q49lZBeK9q393FZXOa5CjzVxZ7F/ChSYuMykDr8MUU4twzxUBkh0IZfcdKSvtdvNbOEdd1diPllpv5Y4wMZhkuA5WEBwO4ifrXVx/aZyL4vgKtzcaDT/O9VOK3Z20jf50Ps8S+63bmHunR/Pa+cyPSDU1rDtdTKzAkvLEHYdhHsKsRPwTAPbOZ2Dz8OUbevvRq6vlrxFyiOgrW43mg9qT0gZsLT+XIwEHUHqKtWMOVLMWJnp29q1weIQkqDLLuKsX7oAkkAetcy4+OUvkv/oNvooXMSpZkB8ywSOsHY+oqg2IDlkUnMBJEHSoeP3wrhlJ8VlyIANPikknt0OtRIVtHMFytqTB0M777is/lm54/js0UFVlq3fO351Nh8cpOhpS4hiXWGlgBEjcEfi+cTtvUXCMSCqZLpInruzD36Cl8yukafFq2dDPcVobAL5ydYgAnQeo9aHYPHEAT1FW2xQJHaurTRz+kt8UqcY474LkBMyqAWKsCVmd13APQ0xYpluIVbY+pH6UpYTlxExdy6UK7BQGkMI1ZvQwNKmVo24lF3kV+BYa5iLVw2P4KF5R2X+aS7AD4jLHXv3pnTB2sPaQXLrkDSQPi7AgTVuwB16dBt9K04je+FR6n9h+9RJVH9xtuUq8Il4PbuP4guseoB0IOka/sa34TwhcKpVczkmWuOZYnTqOmg0qPBYc+JnLypHwkdfejKsCDBBip4mn2q/0XJa1doguWQykMJBEEGoMQQBFe4keeQTA2E6GRrIof95DTGsEg+hG9auSM1Ew343Gbv8AtUFzFACbhCDTVmAGpgCTG50qZsQiI9x2Copgk9+w7nWIrMPhfEh7i6aFFYajszA7N27e9EU7B0c+575efEN4tuXeIt2lgzbQed43HmLe8VzKYNfSr2412rnf2k8DtC0LqWVRgyLmTy7nXMo+L0OnWtSSly3zs+Hwyq6KyKYEGD8xQnmTmdsVcCoxS3ppMa9Zpcx1kW3KrcFxRswBAPyOoqBRNMKDmOx7LaFkXM6Zs3z2pq4BzFZsYEkOTfGioRoPUVz0pOgG1NXJPAzduo7ZCgaPMwAmJ1pCa0PvIXBYU32hnufFPSmc2La3VKxn127RrSjzFzHh7GYLdLPEBbeij59aEfZ/xRsRxAsx08F9JnqtEugidQzHvWV6BXlchrRzj7bVhcN/zXP0Wl/7L+NCzifDcwlwZTO09P0pn+2+yTbw5EeUvOvcCuRK0GQYNdUPtI7O98xWrV66oZTnyEKfU7RRXgttbdpVAgjQ+/Wueci8eOJvIt5hnRIQnr/U095MxvWwcp0MjuRvVi6C5avTZBEE7HehFnEOgFtyC+Uww6xuY7io/wD18ZzaZZZQGJUj0jfv2ofWwDGDwvhsxzBgRIMfWY+VSYi9I6Mp/OoLV+3dUqcywRqQROgO3Ua1YGGIgCCI0PQfIVxQh8csIx+n837/AAXeW2yhisSreVwIOkHahPFbDMCttC/SBoB/1HSmX7upiQDHcV5iDpTxe768GmvDmeP4dirQAUqwkmCQW9uzClnFu9oeJlyOSSNIj0UHYV0nisZp61zXjOIXEYh0tv4jaRB7CWUT/LXO+LHaOiPLfZ0HgnEGfD2nuaMUzN+ev0qbhXMFm+rG1cV8oBMHYHQSPlXI+Kc63Usvh5UkoUzZfMB2mYmNKEcncwPh2OUgBhl16DfT5611q8bMXFJn0Bbx6/zfSpV4pbbaSQSPY9a4V/xNjHuLZVkDF8qnWT66mB7xXSeWbZS0qOwLDNJmZkk7nrrUybQ4xXY9YZs0RS5zAbl27C3ntrsq2lLMQI3MQJM/KteK8bW0nhqXL3PLNsSVHUz0PSqWDvG2qG1cuFTcXOHUkqBOkbidetcP6jnqq/s6uLjr6hn5es3PDIuZjlYgZySx21JgfkKvYbBLbLED4jJqezcPlEHUEyNh2msxKzHn2nTvPf2ro42mk/Uc8222D8XZUNnXeMpnoPT0qjdfTtVrEY0I2Qldd9J096VsdxlWDC0wnUAmcvaZGsaVr8kXdeEKEi3wrC+Jct3XuBrdlWZLYJzBmJLNcGxIB8sUyYfHI/wsrGJ0PSYn66UpcEvsAyhVJtoGZpAkE66kSFBNMuHMgZWXoSdxG5E99a045tomcUmy4+2tA+bEnB4jQn+E5AHcCRt6irHEOOWbVtnzG4EMMLSlyD2MaL86HJxs3CwYC3bKDzTIGcaSdgYPWtbM0cp5OsA4i29y2biA6qNSdN8p+ICmrG4Fr9x7S2EsgtmDZJMRoJGk+gol9wsWkNvATcv/AAvc1ItpufMvl6ARFDL3Mv3W61tpvMMpMAAA9R6aGk7GqEfiNhrblHkR/gNaW7jRAMDerXFW8S410zlZtBMx6T6VRN3toKf8AMvBb1t2L3xmyrCiN+1HPstg459Im25HtK6UscDS/clbKk5QToO/eul8gcsDCuL7sTcZSpUiAARP10pNaFlsefArKl8YelZXMVbEX7ROCHFIhzZfDzMZ9YH7Vysct3mDG2pYDsK7VzXaDKok7GQOu1AcAXw+S8om3s3tXRDoVnIbN1rTyJVlPzFMFjm/Egls2YmJJ9NqPc5cGXF4m42HyqQgMD8RI2HrXP79p7TFXBUgwQa0F2Nn/H93qsag6HUd4PSnnlXmm3eyZLJQtpcZhq07Q3WuQ4TGhPwI4KkecTv1HY+tP3Li4fiNtrNu5esXgsZAfLlndSNIA7xuaQDpw7jVvEFzbbObbFXj8JExP0NGsPiWIhZPsKE8l8m2cB4mR3uG5lLB4iROoAG5k6mnG0kDSB7CowtjUqA7pdUElTH1P0oVjOJiCCYpwNKnO3DG8M3bFvxLijW2DBYen+4VM+OloqM7dM4rd59xNx7ttiisNBAyzB11PpSrxziOdsyqARIJHr7es0X5owdq6BeVQLr/ABWwdRvqRG+lKUkadJqYKMnki5ZLRuLuYS+p796mwuAbL4g0E+X1IqPC4d2MqMwTU9qfuA8MS4i5gGVZ0jKCW1O3Wnyzx0ghHdyFbC4J3ZSAfFLqczHScwAJnpJ/KuwYO1BIO4JBpf4ZyaGY/wAQN5gcjoGWJlQQT5h704vh4acgQwMwWck91nUAiDB2rBttWzeSV6JrXCkc5llGkEwdGI9Oh9etGeFYYWcxAktJbTUnWheHkGZorhcYH02I7isMIuWVUxtuqC1m9mAO0jY71Hihp/aqa4gzUWKxLbAfUVskYgHmBMyvBYNlKAqNROg+Wtct4RiCbvhsS0MbZ6BRMagCeldcxp0OoOkafvXHOJYj7vxK82ym7J/Iz+/zpLjRpHlrSOr8Fwtt0AaZ2zAxMe3tTBZ4cgTIAMsQR396BcPuCZEEGCI2M9RR202m9dUTmk3Zs6BZiAOsdf60m8V57GGuXrTYfVJ1DCGJAyyMugIIpqxSk9etJHPPI3js+JsMTdIBa2x0aBHkMaNA2P5VaIaBlrn2y4Zb2Gyht2stlPpO00k4vEF2YyYJJE7+k9zVYVsRpVjCnLgDX7avbN23mBa3MT0Hm6V1H/guzevZ3RLaKBNu3ssbgt+JvUUvfZ7gkOHuZiua46qQDFwKCp0n8J9O1dJ4NxPxTktWz4NslWYnUkfrSoi9l3hfDLGHUuiqmYD6dBW+IfNEfzfsa94witbykjzQBVaxabxFkjLEAfI0S6HZPkryreSsrlNcgDzBY8S5ZUEKCH1PyqnDIL1hwMmSVj1o9xXB+MRtKqSPqKU+Zbl21eC2wPOkHtINdMF9JkUOVeGkgq7QQQx+W1EMXwG1fa4L1rMANGEA/Kh/J997pvCIIgE+utMuHwrqsmGfWNfpVoZzHin2aYgknDedcuaGIBGvwz1IroXJnLaYCzGabjwbjnv/ACj0FGeFq6WmDgBiSSQZGp6V62E8RdyNZ09KiWutjiWrOPRe5q9Z4gD0IoB92JbsBV9GjasVyS9LcEw5mqriGob4s7E1ip31q1yWRjRyH7UsJhmxIewYuZf4mT4Sfl+KN4pLwfLjXWBYEJEj/dqa7FzRycLhe7aABIMr37x61DhrdlrKeGAUQBV08ykbgjcN3FYfUpN9HW5RwSQucN4daSwyLaCuFImd5Oh9xVnhGDKRAnoR+9M1vhiMgdRpGvpVa0kGACDtMER061L2yVKwZiDc8dblny5FCwdm1OaR8z9KbrFzxQDGWRBH9KDJYCsD6wf8+lHsK/lgR39fUe9Srt2VKV9GrXSBGjAabDT51VuAmShg9un9qtYjLGvyYdfRh3pf4wLdy1et5ih8NpOoIgSCD2mK0VaTMzy9xhEuhbl0K2YLA82p7xMD3ozw6+mIzeHdW66EB7S7rLESSSNNCdO1cm5a4H4tsXLnjKg/EgktG8EnQgHcDY00ctDCWVKs3mttcYXl8twDYAMvxIUCzqIJOhFax40YymxyxQBEDSuW/aHwFlujEHVLskCNsoVT7yZNPuD5jt3BbDkXGfUuurhQTOZVABaBvFec+kHBhJQ2wwKGfMPpMlg22lNw0OL2J/KXMqWrYtX2gKPK0E6djFdFw93MoZTIIBBHUHY1w1sNmdR0kAx2nWPWumcT8XDYAHC3CPBUN5wGzJ13GjCQfkaIDkqGV7hO40qLH8SFm091phFnQT7EjtNc/wCC834nEXUtwWdjEADKe8jQr30J9q0574s4UYbxOoe4m8NGgLdgI8vzql2LtCdiLhZmY7szMfmSf3pr5L4JZxAYXlYDMBnB09h60osK6ly7ibNnCWksq73wc7gISQT+W1WyWxlxfLWFtFHck2xBgnYAaa9avcB4rhDZyoVtgsSVkg/3pXwOMe/fDXkL5dEtdFPd/amTifLgvW89wDOBK5dAv9aZFbNb2NsPfVVl1AJ8swDRnDYsNcQZcujHXfQEbVzrH87PhYt2xbYjSQKk+z7E4i9jzfvBoa24BI0mV0FKT0COrVlQ+LWVyl0aWDNyf9v71ricNbZyXAkbE7iorAOY/wDL+9QXD5pOvoa6ofaiZdilwfh9zD4u9A/hOSyn/OtMl6+VEx1Aq1g7ihoO231qfEYdSPLVAaWrehidf8+VU1vObqKpATWdfi9Iqxbxy5gk+Yzp7bn29aGXEy30liJOwHWa4/1k3GKr8o141YyfdBGm9Q3bInse1EU2oVxbA5yrD4gd5Iy+tVz3GNxVkwduj23YqQWq3RYjvAk1KooTpFMhRK5sMDctY64UQ+E7vJHwgdD6Ga6cViTQ77gMpnrr86U1kkVCWNgTC3BbOTbOCRO0j+tQMZUT0mqPNTrhily5cAGYInfN6Ab1aBIRRcgNmMxU0wsjxVkXAASQJIIGkmNp/PSo8LYZJK3NTGZdxI69xpUN3EqCC0ADYnoTpp7g1GeKIj5WAzsfhG5HQ7a6dqynCN2yk2W+Jcat27TXXk211zKJG8R7zp86UOZuOeMj+HcVB4UqDBLKw116GZEe1HeYsDbfBXkk20uBSAR8BBB0BIy7a61zTCYG09h2a9luqQFtADVQQCWY7+gHato8baW6M3NXVBblvGXQMmYizJBI+Jcy6le0gVNiMOt11Yg+ET4bEaER8MjqYirPDWAswTluLPhws5wSNCw2IPejXE+G3byZLVtszQWnQT3n3rooyA3FuDW7AzYa6UuAgbkHXSQR0r2zefD4Wyb/AJ2e/cRLXdQoz3Cx65iFG3WjPFOEXGtpnCIyDzEakx2HXbaoOK8OS7k8RixtKUEGAWkm43zus2vYL2pmiXoD4Nhly4q9dQFbSZVU/wD5Lhy29uqjMfkK04rzIww5w7LIZFUNPSdZ70w2+GIMPZstIzs2Icd80rZBPbIrN/1CrlzhVnIsqpKmR/Q1NUy3tCZyKSnj3gDCKigg6lrjZURSNszbnooNTcbOHHE8UptFknKoU6KwCh29g2brTbh08K0lwKAod7oAGjP/AKeHX1AK3Lh9B61a4LwezJdwS5WDPb19zVkUAeTuSGfFZnZDbtw3eddNK6pxW+mHU3Dbg/CMoEtO21U+XOG27AJtpEiNW3+tE76B2QuAAuoEzr3+VNIhlLgXCfDm6x89zzHTvQDmHjfjPcw9u7AUakbn0FF+aeJXlUpZySwIktqO+lc+4Hwo2z4t94L3XSACxyqss8g6QzKsRQxl3ljlJb97xHXyDoT1ro7qiBESBB2HQQaS8FfhmtJcyqB8Udf2pr4LaQKgzBzJkzJ+E1L6E6st56yrngL2r2uYqyi10q4gT5T+orVdemprYMM0dSNPqKhxrFBI3rph9pD7KfF2yqCDEb0PXiVzIHOS2h+FrrZc3/KoBZvpVa/ic91Vu6oM7uO6opaPYlQPYmqNss7m7dMuwn0UdFXso2qjRIIWOJkuIe0TtqLiTPQM6ZdfUijvD2FwgsIYEjUaggwR7yKXcBwxic3kJzEgtmIGsj+HmCSNO+00y8JwJVIJLEkkk7ySSTPUySamUclQ7SLWL4g9oqoQtPWP81rSzxYXJ0KkGIPX29a9vNGhk+sftVVsLnKsFPladOp/rXFyLmUsou/2HHD0JWsx6VaC+tV795kADaT26a669DFY/EVUCepAHerksVcnRG3pE3TWqmLuwDlGY9ANzWmKx/bXtUvD8PuX1YjbsK0jC3Q7o5d9qnB3uFMwi4quVMtBgg+UfCGg6n/ZUwxb3hYtspV2SWn+cAiP/spJ9K6Vxa6hUqwB9D6/2oJce2AMqjyiB/Y1rLjT14JSEO+MZYutbOH+8Loc4bymdQdR2/Spjy3jlxVm7eNvw0BYIrFtG+MSQNdfyppbHrmB2k1txbjQICrq28AEmBuYAMD1qVxQXSDKT7KvFeCC/YZWchSZBEa77yPX8t6q4blHBoLf8MMwUAtG7QJMdyday1jrl57dm1BZttfKBuWJ7frI71UwWOZkt3jcyq9woojeEJJ7iSVj0k7GrSSFiNGGw1q3oqACc0QN60v40CY09KhfHhE0jMSAcxgCSBJMGANz7UGxDCdb9mP/ANRe6fbKFUD3ZhTsFE0u4vVnaSluGIBgs5P8NROkyC09koXZ+73LqWh97YuVQANaB8xjWUJ06ke9EhhS4AClUBJAYySToXcjQsQIAGgGgra3gGRg9shXAIByg7giQDswkwRtJ70F2VOIXrd7E3XQMlm0hzENmLKmVECAiEkgAb7zUXFpVLWWw9p285hneLbHJaDZzlLs0mBGy9zV/A8Oa0022ZPLlOUxI7flW2O4Y7BBnuFUgoCxOWNok7jvvQNPZHx28mW7bAuFMJbFu085QbxKgrl2uMxJBPQDTufURLd+5hw1zxLdhnZ8/lRkt5mlSDKloB10zKAAZqC9bdr1u5fd7ot5rhzGR5BIAGwl8g0H4qqYjFXRbdWKA3f9S7lAdxM5GafhnT1GlKx14GMFxm6WsW1Iz31lVP4ZZlBJ3iEJP5V7hOM3CjXBct3AoLMFfzKJiSjxv6E70GwnEgA13IA2Hwosq4YnMxJW15YhNHZjvOX0q9guFXLWEQMVFx7yMto6kDI2tyNtArAGY+ejE0Ecbi2ZS0HQE/lV/gHDc4DNsBlHyJLn53C5+lVblgm2LbXArvl1jTQiflJj5gU2cOwwRVA2AAFNEPSPBwy2hBygg76VI2Bt2WR7agGSNOsg1cxI8hqAeYJ7n/8Ak0S6M0SfeV7Gsr3wKyuQvQmc5cSax4bL/u17bRQ/l7il91JujOrHQj8NEOeOE3L4tqmwzFvyqPlJcnkYQPWujj3EUuz3H2UkXFBZRmVgNyrqVcDuYYkeoFULFzJCMQZ+FvwuOjKevt0o9xzBkqBa0k6kUHs2WD+FspGY6BlJ75GBWfUQauirCuDcgaHSjWBx/QilPCeHbct4sBQZUDKonuBpRLEkiSpjSZ6UWJrYbxuNRhvBGxGhFVvvRGUhswB76/8AnWlI3Fa5Yzy5a3cvXoZhltnzJOXdggWFHV5O9UfvDWbFq5e8bNcdgtoNlLKAo1kGPM28STlHelY8UPXEcTniSdNoAgz7VQZ4dRcPz7fXSaXcfjPBe9mdzbtXhYQKRnuXGXOLYaNIWZIEnSNap8Xx+S6BlPkCi4j3XKC4RJU3BBGVWUn2PzmUIy7RcVXQ8WcaisTMLBAncf8Amo7nHbaHKGAPTWNKTb95mxX3ZFVGJFolZiRJd4ZiTpJGuwHeq+IxLvZco5t2iyKidbkktmc7uYUEk6STG1UtCxGPH8ZFzQAltxOmkElpbTKFVjO0ChtvGNde0qgKHt+LJ3W35szsDpsjRv071tintv4yrb8uS3bt3Lay7hIVgXYxbVggEgbMa3RHNwPbtIgFgWWVyXVgFy+kKBsOskmix/0UcBYOIsXrg87pBRMzAuF812FQyxyvbEf7tIkGiQ8XCMjSltPDFwpayq2Iusp8mRdraEgQdAF6k1FZ4Ewgi44IzRlbLGf44KwYO0dgB0onheXVBBygewGvvQJi9w1GsNbZAbhGr6MgJyMqoCRmyqWJmNSR2FXOGYO8UFvTIHzwFgzCiJ6IMgIHoNTTdYwKKegnTWrRFpJ8wU0WJteANeGMQOh9a1tcOkhSNdavcV4sETOgzovxRv8AKgnFuPubWbCpLkSAd/fTrRaJdhRuH5RJ2Omta3HRJzMBAnUiuZ8W5kxrQjsw0ErEUv4+615hlzljvJJk08kJI6hf5rw9suCynKBBB3n0qC1zxZuTCkgdPxAdzXKcVhmtmHBB9at8Ctu90KhAzAgk7R1oe0C0dCv8zYZzqjGNj/nqAYOkitE43auXQlvOrh1ytGx79QdzvvSjxAi0WVhqKOcmlbkF0JAIlh0171kmzRv8DVjOGtcGS5dmJIEIoBiJhFALepq9bwRuObj5czEmFJIkgAt5jMkIojoFAom3BLdwDwbnl33mqfD+FBXZSzmCInT5+tak5BC1wtTlLLmK7E/L67Ax6UTyECtbVu6JhhE9R0rPvOpEggfWnRDZcUkr0qopIC+jn9DUTcRggBTFaYbidu5dCIdQSSOo0P8AWpl0CL33j3rKl8AVlchehd5q4r4FyzOzhwflFL68UWGKa9jWn2wYa84w/go7EF5yKT23iuf4GzjFIHgXss6+Rv6V0cT+hEtWdBxvG5tBFBLelQnB4qM4bLpp3rTC8ScEB8K+24Q/0qc8Yvs8eE4Q6aoabkVGF7FvH2y2HuHxSXLar006mh3AcdfzLbDGHIUZpIHqBXR34ShsOCFzEdN/pXOcFw++mJQ+FdKq41KNET7U2L0a8dgHsKroTm1E25UmdN1112+lW7dhwwKhHFkBENxS2VlnPcXUSxuFzrIMKelMHEkVrIUgEkiADtqDJI2NeYlAoW3biI1I6D3pvSLuxIwWPUeIgxDgOxNyAPM50JLFZViDupEiib4ZrtzPiWbELbQMQYGYEgIsIAFWfMxjZdaK3OF2WOXJGo6aH1JqSzwxSGt3G7iQxAZT+Ex8Q9DSTsbdC9cVr2KS4HNp7t2Ufqg1CxOmiCANpMdaKYey99pufgL6SDq0TLD4yAqgnvmAgAAWeIcNWE2Yhoy7j5+lSY/GG0BbS2SY/Apyj0kbUN0FqzwGyXCKfMdgevzqR+JWkcWwpJzBZjT11oHdwV+6CSCpB8sAg/WreNN4FE8IGFgMo0929alSsT7PeKcdutc8LDWgWWGJnSPXvU2NvX1ty11PEMA5RAArzh/DjacsTq6wY6VWxdtg4IVmBidD061MmOKXpOOEm5lc3WzaHUmB3getUOJ4hDiVtqx8wIcTppt7UR4jfcKCiMTtABodwvhzoxuOpLXDqI2pWCpMJtgl8EoWygjcVX4RdS1KoCGOmc/v2ojirEZDuB+ECl/iTOlzyWrjBhrCkwaAtekHNHDGK+PbBziQTGhFAsHespaQW4N5j5v3PpT1hb9y7g3tPbytDRpqdNveua8M5bvG6wZLiRMHIf1ir0QDOYw4uQ5nTQ0/fZhy6otHFXNZJUD0pP45wfEtdCi1ccCAGCN+sV1LkvAG2lvxGC5VjwzoJ769atMliV9ofC4uq+XKGGgrfkK4Ld1RJAJ26TRr7TbVy5ct+Gj3AB+BSQPpSzgsHfRgRauCP9jf0rGbaejWKTWzpmIuWlLZVKOdokSarIuJRjdIDR0PUVMWF7D22KlXWNCINT2sXqA0kMPpWyaezOqKlrm0uQnhlZ0nt3q1fvSYHlHerXCcNaCnNlnMYmrmJsWsphl+tVZOzS2/lmJ0oDwy3/8ANMCCVY/pTHYKABcy7d6HYex/8gNI2YaVM6oaC3iHsaytsp/mrK5SiSsmsrKxYHlUru9ZWVUSomtbTWVlaDR6K2FZWUJgyQV6RWVlFkFdBJq3aFZWUJjZYqvcrKymRErNqavhYEV5WUFSPGFamsrKTJNWFaGsrKL0WjLHxVriPirKygCE1rXtZQ2UTI5rx6ysoRJC1eVlZSsomsMauOJGte1lMh9lWyYMVviqysoTD02U6VlZWUh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xQSEhUUEhQWFRUXFhcYGRgYFx0fHRseHR0YHxgcHBgYHCggGBolGxQXITEhJSkrLi4uFx8zODMsNygtLiwBCgoKDg0OGhAQGiwcHyQsLCwsLCwsLCwsLCwsLCwsLCwsLCwsLCwsLCwsLCwsLCwsLCwsLCwsLCwsLCwsLCwsLP/AABEIAMQBAgMBIgACEQEDEQH/xAAcAAACAgMBAQAAAAAAAAAAAAAFBgMEAAIHAQj/xABAEAACAQIEBAQDBgUCBQQDAAABAhEAAwQSITEFBkFREyJhcTKBkQcUQqGxwSNS0eHwM2IWcoLS8RUXJJJTY7L/xAAYAQADAQEAAAAAAAAAAAAAAAAAAQIDBP/EACYRAAICAgMAAQMFAQAAAAAAAAABAhESIQMxQRMiMlEEYXGBwaH/2gAMAwEAAhEDEQA/AOm8Y4p93AOXMDP5f+aW159DNl8DrE5v7UR50xotqqkSXDAfUf1oMvCjdsgBFXbWNa5uPjTVmljCeIXMyA2oDjfNI/SouMcabDKGe3IJjf8AtV7C4vwrSi6NoAI60E5iuNda2SPJOgNaYRQWEeF8ZN5A+QJJgAsZ/SjN3Ooksv5/0pQVLiv4i+W3bGopkvcUt3bHiFgAOlGMQZVv8fdFLeGGUdZ/tSzf+05Bcyfd5G2bP+0VU5j+0BPDNq0oJOkxSHwjhFzFXgiiCddaTiiUdHu/aKs+TDlh3D/2qF/tLQD/AETPbN/ap8Dyd93RldhJEyaC3OV7KMGJNyT8IowX4KsMWvtCU2zc8ErH+7f8q04f9pYZwow7amJz6fpQq5wIKp8YRB8qDt61Dw3ABlcWlGYPoPSjBDOlYjib+EbnhrAE/F/aoeDcTN9ZICH+Vjr+lInDuMPccYdifigjvTzjOGIwWJVgIBH70KKFYTvPESVHrrXqYyRoVMb6n+lJPGMdfsD+KQ1sfiA1HYGpuH8TRlzI0Zht6jpTxQDTe4gbUjRvQE61thMXcc5igQR1Y/0pdtYu6XLBVbTcdPrUWIxrhghZoLDX066UYRGH+IcQZIbKMrdZ2oFgOcFu3Wtrb+GYM6H8qu8w3EuWArmE0E9RMgH2G9JfCsKcNceyrKCp8QudimXbN79PWk4IExyxnMj2zAsZgIk5oifca1SX7QUzhDag9Tn299KXMdzIL0gECBt3pavcExV25nCFQ3UmKmkPs6jj+ehbUG3aF09luAR9RVH/ANy2jXCMNQP9Qf8AbXPTy/iUBOkDc5qpYjDYhSZVoEdaWIJL8HVbPP5diq4eY3OcR+lXMPzM7MA1kID1NwH9q4/hTfOiBp9K2xt/EoPOHH1oob14dpxfGUTdk+tA8TzzbttGQN7P/auQ3OJuRBJ+tV7bSdSarAE9nYL32pW02s5vZ/7VX/8AdkHbDN/9x/21znh2GR2gkxTXwjCWFJAANZuSRXxMO2ftHNxgowrSf9/9qaeE8Wd3CvZySpM5p+URSNjMHkjKAD0NNXJ+Hfy3HJZtQAe0f2pw2raomcXEa85/lrK9yP6VlZ2zMXObeFG+bbAx4YZveYH7V5bcJYAZql5nx4tpIYAlSAO+opYxlt7rpaW4YZQXkbGJj0NdHF9qBjJhL33iOtlI+Z/81e444/hDJpmGvaouXcKlpFtzBOsd6qfaBxlbGHZF1uEaR+H1PatWI1v463YW8bpHhzoP5jXLuK8Vu4q6RZUhT+Fe1aYVsTj3WyCXj/Ca7BwXgeHwlkAL5o1JGs1L2COdcpcuWlm7idcp+A/5rTFxa3bXF2TYIQusLFEbOHtXrr27gGUAERSXzhhXw2JtNnJQGUzadpFFMY080pca34dy7LGCAN/YUGtWLqKCwJOmUD9/WpLXFrd/ENl+IW1RSdQGOrH8qKcLDlyTqAYGmknpU+jLHCOHuRmunfcd6j/4fHiG7ZYWiRG2nr86Z7duVHX2qjxa0wCqo0J19usetX4I5/i+W7q3GvW7oZhqCNzUljm/EWiEvrGu5FdCwF626Hwl8wJUadR+1AMfwIXgVuIpMx4hnTvFICPij2cRaAW4WkSUU7nfWgPIqW/Gu23YjKZQfr71NguEHhOIV7wFyzclQ38s+holzHirWHOFxloKQxZDGmZTOsfKgQxXh/phYyZtSfbQa9z+leXuGoxJI1PWTp7a6VAbTZSXkhsrIpEBQIj5/wBapXuN5LhXUyJ0BP6UOSKRe4rZPhOEPnZYUGInvt60s2eW7gB8W98QGYgazqYB7SQflUy81WPGa29zWdCYygzqoO8yaN3IMzqBGk0m7GkK17lpUK3fELBWn4QNhpr71HgsRcuXnIvDwp0UqJOmw9AaZMZbNxAiEAkEt18NADLEdzrAqjwXgoTL+GVLrmEEgnTTvBH1qaGmXLXDg4M+Yaagxr2igvEMI9poI0O3tTRjbKWgFyyramDrPeKAcTJOXICy/UxrJ/Km1oEzTDgQNKsquuoke1e8PvrcSAoDKCR3bvM0Lv8AM9kKwQy4VoUjqKnEHIAc88LwyhTZBF5mOdRt9O9L/BuDi8xtm54bn4c3wn0PY0y4nFFsPafwSHLFjcYbk/tS8vmYwoJJ+lNyaNocVxtmmL4dfsMVImNZXUR39q34dxEIZ2NdC4K7+Ctt08p/1CB5mH8uY7DQUpc28HVr5awgtpA8nal9LRClK6NL/MDs410FdJ5ExhuZZ2g/pXJuDcJu3bhVBJFdQ+z229twlxSpE/pSqkVyTuNHQayvJrystHPoSOe7osvh2y528+VfWF1PoKG4gC1hs7XJuO2dyOmmg9B0oxz7xFbaLcJykKwXuSY0H0rk9/iV/FEW1kyfhFdEOgexyPOFu0peS17IAvZaTcTi72Jc6s7NvGtF+A8nlruXEEoF3Hf0rrnB+CWMMgFpAPUjX61fYUBfs75cOEtFrgHivHyHb3pkx17Taa0xV4gErr6UNe84ViwkETpv7UwKX3wPdbwtWEAxuKWvtLV1GFe7DILhzeX23ohhsWLbi6iNlYjxAFMjWA356ii/EOJYXEL4FxWfMcpUIxjsxYCF1jWakYhctcIxzJdu4ceGjtKBgIYdCP5YBiac+BK6uFuWrlhlnSAyMTuwcaHv86bsFhwqgAaAQB2Aq2loH1qRWJtniP8AEIBbeep1Gp/KmbDozqCSmb2OgO2h1BipcZh0IhgI01/SpMIfw6QAIPU9/wBqI3ewbVALB4G5av3AhUwc6qWgHMNZAE6EfnVu2PKxUElmi4sTkfqfb29DRC3hlW5m3YrGY7+351XfCDxmfMSWAB10AHSBufXemlQN2DMXgvvS5b6SgEZdQZk+aemgH1r23we0FVBaTKvwgqCF9p21o0tkD3Na3RFAAXjWBe4hFsFnVfIQ0FW/CTqJWRt1pG4limF5gri4wOSLYIGp099CPpTtxHl/DXme5eLo0LmZbzJpHl0BiP3qLlLhliyzZHJDuRaVzJ/hZg7LImSS0+gFZ8kU62a8U1G20K+G5Av3zmueFY00IWWGsyFBhTJmZmmu3y2yW8hvM7R8bASd46+tNWkx1rHStMVRMuVy2IWJ4a6OAcoRjLQSDdYCBmI2AEadYq7hrpcCHzsBEkCACTBjSQMsaUS5kEWmOukHTsDr+VL3jM6QsBdAIAmBB0WQCP61m9FJJoJYrCh2Abprpv61RuYUIzBUOTXKN+3T51tc4obSl3jXQAf37/lW68TDZW6ETTzROLBZgzbFoSDrIggEyJboP6UMwfCbf3h7+VXAVswKws91HyNXOI8whbj2swCMi5n1kk/CBA9aDLj28TwTnW31PVhHQ9F9qHIMA1fx64m0tu3bAtoYlzA9Qsb0Jw/CrbWzctqMqtEjv71c/wDR/EVTYcgD8J1jTp60f4fcd7As+Gtu2BlAnzFu5H1oay2NTwdEXAcdaAVGddog7g0l87EjEFE2G2u8606cI4BkcM2o22kSToe9C+ZLJN4GFyglT39KhW1stSSlaFXg3iWGF5QdPzrpXLXFVxLK4ID66fKle9ZXLl9KzkmwExhynTw2/UVp4ROWTOow3cVlVQ9eVhSChH+1nhty8cKlpSzE3Nv+mpuSOU/uhz3NXK/TuKbb2rg9Qpj5kVT4ljPCUdXJhR3Jrp4/tIYHtWmGOujN5SVPzjWm6+2gGxNB+D4M2zLeZzLMfU7D5USxOJAHqJMVQFOxiA9xgBtpNTm00gLEdZ/aq+BuhgWEAyZFEBoJoExZ4nhL7StuM+qqQIU6HRiT10Ggo9w5kthLOUhyhOU/LNr1Enp+VXLCZt63F4C54eVvfpUS5FHv0VNm4gGJ1ifWPapcPhgpJBPm1I6fSqVzDfxPEzdIAj9+1bW8W0bQex1rJPJ3NdPQ/NFy+kjWoVskiRtWtq+epqVr3atFQAHh4xC4oteUjNZUSpBthkdgd9QWVlI9Ae1MCW4rRkD7gEiD8xsa3xWICD1OiidSewpoDUnzVBduamTUlx/71Tu3JoAD8w2w4CxLMPooMk+p6R61f4FdtlbeRUVAvlylTlY/EoA6wZJHelLFcfuF7ty2C6LeTDokfE2uYzuBJ/Kj3BWe3lNwgqLeYkAQHk5o0mIgD2rKUqZt8bUdjPct+dGCgkSCTuoOunfUDSprwlSJIkESNx6j1oLxDiqqkm4bcjMGC5jG+3qKzDccW5C5HFw/hynTXq23Y/OqXIraM/jdWbccsFrDIpJJXJMZj2JjSTE0p8IwpUhrYLDORczXIzQsZvBI8uo0gzoacrltTDPMgGVB8vcT6iKGcewQvtab8Nssx2kztrvlEnQHWm47sFKlQrkWrt5ltsGMFjL+VfbpJ10Fe3MPaaLN0lRc8szGmklZ+VGMHwpUJUf6YJgREdd+p13rzinArF24t24pfIgVVJ8oAM6gfFJM60lH0HIDY7g9vC4K673y4WdV0BJMW9NiNta51geNrNy5fFy5cIhCW0H+aU3fanxILYtWF0LnOwG2VdF0HqdPaub4G34lxELZQxAzHpNaJCs6dy7xAZBcDqRlByTqD21pq4fevXLPjOFLGSEEDKB39a59wXkC7cVmW6AAxAI2aOo9KbuD8Hui3rfFtlkZj19waEiWNDY/wBJAZWt5+0aaiToa55wPF/fMU91gfDT4Unck6e9Wec+JzgVtsZdbhXOp0MDXavPs4tKtrxH0RXMQJLGn26FdFjmBRaBJEN2qTki0Td8ToQRH+e1BONcSbE47Is+GG66+8098FwVoXEKMJKmV+W9Q49lZBeK9q393FZXOa5CjzVxZ7F/ChSYuMykDr8MUU4twzxUBkh0IZfcdKSvtdvNbOEdd1diPllpv5Y4wMZhkuA5WEBwO4ifrXVx/aZyL4vgKtzcaDT/O9VOK3Z20jf50Ps8S+63bmHunR/Pa+cyPSDU1rDtdTKzAkvLEHYdhHsKsRPwTAPbOZ2Dz8OUbevvRq6vlrxFyiOgrW43mg9qT0gZsLT+XIwEHUHqKtWMOVLMWJnp29q1weIQkqDLLuKsX7oAkkAetcy4+OUvkv/oNvooXMSpZkB8ywSOsHY+oqg2IDlkUnMBJEHSoeP3wrhlJ8VlyIANPikknt0OtRIVtHMFytqTB0M777is/lm54/js0UFVlq3fO351Nh8cpOhpS4hiXWGlgBEjcEfi+cTtvUXCMSCqZLpInruzD36Cl8yukafFq2dDPcVobAL5ydYgAnQeo9aHYPHEAT1FW2xQJHaurTRz+kt8UqcY474LkBMyqAWKsCVmd13APQ0xYpluIVbY+pH6UpYTlxExdy6UK7BQGkMI1ZvQwNKmVo24lF3kV+BYa5iLVw2P4KF5R2X+aS7AD4jLHXv3pnTB2sPaQXLrkDSQPi7AgTVuwB16dBt9K04je+FR6n9h+9RJVH9xtuUq8Il4PbuP4guseoB0IOka/sa34TwhcKpVczkmWuOZYnTqOmg0qPBYc+JnLypHwkdfejKsCDBBip4mn2q/0XJa1doguWQykMJBEEGoMQQBFe4keeQTA2E6GRrIof95DTGsEg+hG9auSM1Ew343Gbv8AtUFzFACbhCDTVmAGpgCTG50qZsQiI9x2Copgk9+w7nWIrMPhfEh7i6aFFYajszA7N27e9EU7B0c+575efEN4tuXeIt2lgzbQed43HmLe8VzKYNfSr2412rnf2k8DtC0LqWVRgyLmTy7nXMo+L0OnWtSSly3zs+Hwyq6KyKYEGD8xQnmTmdsVcCoxS3ppMa9Zpcx1kW3KrcFxRswBAPyOoqBRNMKDmOx7LaFkXM6Zs3z2pq4BzFZsYEkOTfGioRoPUVz0pOgG1NXJPAzduo7ZCgaPMwAmJ1pCa0PvIXBYU32hnufFPSmc2La3VKxn127RrSjzFzHh7GYLdLPEBbeij59aEfZ/xRsRxAsx08F9JnqtEugidQzHvWV6BXlchrRzj7bVhcN/zXP0Wl/7L+NCzifDcwlwZTO09P0pn+2+yTbw5EeUvOvcCuRK0GQYNdUPtI7O98xWrV66oZTnyEKfU7RRXgttbdpVAgjQ+/Wueci8eOJvIt5hnRIQnr/U095MxvWwcp0MjuRvVi6C5avTZBEE7HehFnEOgFtyC+Uww6xuY7io/wD18ZzaZZZQGJUj0jfv2ofWwDGDwvhsxzBgRIMfWY+VSYi9I6Mp/OoLV+3dUqcywRqQROgO3Ua1YGGIgCCI0PQfIVxQh8csIx+n837/AAXeW2yhisSreVwIOkHahPFbDMCttC/SBoB/1HSmX7upiQDHcV5iDpTxe768GmvDmeP4dirQAUqwkmCQW9uzClnFu9oeJlyOSSNIj0UHYV0nisZp61zXjOIXEYh0tv4jaRB7CWUT/LXO+LHaOiPLfZ0HgnEGfD2nuaMUzN+ev0qbhXMFm+rG1cV8oBMHYHQSPlXI+Kc63Usvh5UkoUzZfMB2mYmNKEcncwPh2OUgBhl16DfT5611q8bMXFJn0Bbx6/zfSpV4pbbaSQSPY9a4V/xNjHuLZVkDF8qnWT66mB7xXSeWbZS0qOwLDNJmZkk7nrrUybQ4xXY9YZs0RS5zAbl27C3ntrsq2lLMQI3MQJM/KteK8bW0nhqXL3PLNsSVHUz0PSqWDvG2qG1cuFTcXOHUkqBOkbidetcP6jnqq/s6uLjr6hn5es3PDIuZjlYgZySx21JgfkKvYbBLbLED4jJqezcPlEHUEyNh2msxKzHn2nTvPf2ro42mk/Uc8222D8XZUNnXeMpnoPT0qjdfTtVrEY0I2Qldd9J096VsdxlWDC0wnUAmcvaZGsaVr8kXdeEKEi3wrC+Jct3XuBrdlWZLYJzBmJLNcGxIB8sUyYfHI/wsrGJ0PSYn66UpcEvsAyhVJtoGZpAkE66kSFBNMuHMgZWXoSdxG5E99a045tomcUmy4+2tA+bEnB4jQn+E5AHcCRt6irHEOOWbVtnzG4EMMLSlyD2MaL86HJxs3CwYC3bKDzTIGcaSdgYPWtbM0cp5OsA4i29y2biA6qNSdN8p+ICmrG4Fr9x7S2EsgtmDZJMRoJGk+gol9wsWkNvATcv/AAvc1ItpufMvl6ARFDL3Mv3W61tpvMMpMAAA9R6aGk7GqEfiNhrblHkR/gNaW7jRAMDerXFW8S410zlZtBMx6T6VRN3toKf8AMvBb1t2L3xmyrCiN+1HPstg459Im25HtK6UscDS/clbKk5QToO/eul8gcsDCuL7sTcZSpUiAARP10pNaFlsefArKl8YelZXMVbEX7ROCHFIhzZfDzMZ9YH7Vysct3mDG2pYDsK7VzXaDKok7GQOu1AcAXw+S8om3s3tXRDoVnIbN1rTyJVlPzFMFjm/Egls2YmJJ9NqPc5cGXF4m42HyqQgMD8RI2HrXP79p7TFXBUgwQa0F2Nn/H93qsag6HUd4PSnnlXmm3eyZLJQtpcZhq07Q3WuQ4TGhPwI4KkecTv1HY+tP3Li4fiNtrNu5esXgsZAfLlndSNIA7xuaQDpw7jVvEFzbbObbFXj8JExP0NGsPiWIhZPsKE8l8m2cB4mR3uG5lLB4iROoAG5k6mnG0kDSB7CowtjUqA7pdUElTH1P0oVjOJiCCYpwNKnO3DG8M3bFvxLijW2DBYen+4VM+OloqM7dM4rd59xNx7ttiisNBAyzB11PpSrxziOdsyqARIJHr7es0X5owdq6BeVQLr/ABWwdRvqRG+lKUkadJqYKMnki5ZLRuLuYS+p796mwuAbL4g0E+X1IqPC4d2MqMwTU9qfuA8MS4i5gGVZ0jKCW1O3Wnyzx0ghHdyFbC4J3ZSAfFLqczHScwAJnpJ/KuwYO1BIO4JBpf4ZyaGY/wAQN5gcjoGWJlQQT5h704vh4acgQwMwWck91nUAiDB2rBttWzeSV6JrXCkc5llGkEwdGI9Oh9etGeFYYWcxAktJbTUnWheHkGZorhcYH02I7isMIuWVUxtuqC1m9mAO0jY71Hihp/aqa4gzUWKxLbAfUVskYgHmBMyvBYNlKAqNROg+Wtct4RiCbvhsS0MbZ6BRMagCeldcxp0OoOkafvXHOJYj7vxK82ym7J/Iz+/zpLjRpHlrSOr8Fwtt0AaZ2zAxMe3tTBZ4cgTIAMsQR396BcPuCZEEGCI2M9RR202m9dUTmk3Zs6BZiAOsdf60m8V57GGuXrTYfVJ1DCGJAyyMugIIpqxSk9etJHPPI3js+JsMTdIBa2x0aBHkMaNA2P5VaIaBlrn2y4Zb2Gyht2stlPpO00k4vEF2YyYJJE7+k9zVYVsRpVjCnLgDX7avbN23mBa3MT0Hm6V1H/guzevZ3RLaKBNu3ssbgt+JvUUvfZ7gkOHuZiua46qQDFwKCp0n8J9O1dJ4NxPxTktWz4NslWYnUkfrSoi9l3hfDLGHUuiqmYD6dBW+IfNEfzfsa94witbykjzQBVaxabxFkjLEAfI0S6HZPkryreSsrlNcgDzBY8S5ZUEKCH1PyqnDIL1hwMmSVj1o9xXB+MRtKqSPqKU+Zbl21eC2wPOkHtINdMF9JkUOVeGkgq7QQQx+W1EMXwG1fa4L1rMANGEA/Kh/J997pvCIIgE+utMuHwrqsmGfWNfpVoZzHin2aYgknDedcuaGIBGvwz1IroXJnLaYCzGabjwbjnv/ACj0FGeFq6WmDgBiSSQZGp6V62E8RdyNZ09KiWutjiWrOPRe5q9Z4gD0IoB92JbsBV9GjasVyS9LcEw5mqriGob4s7E1ip31q1yWRjRyH7UsJhmxIewYuZf4mT4Sfl+KN4pLwfLjXWBYEJEj/dqa7FzRycLhe7aABIMr37x61DhrdlrKeGAUQBV08ykbgjcN3FYfUpN9HW5RwSQucN4daSwyLaCuFImd5Oh9xVnhGDKRAnoR+9M1vhiMgdRpGvpVa0kGACDtMER061L2yVKwZiDc8dblny5FCwdm1OaR8z9KbrFzxQDGWRBH9KDJYCsD6wf8+lHsK/lgR39fUe9Srt2VKV9GrXSBGjAabDT51VuAmShg9un9qtYjLGvyYdfRh3pf4wLdy1et5ih8NpOoIgSCD2mK0VaTMzy9xhEuhbl0K2YLA82p7xMD3ozw6+mIzeHdW66EB7S7rLESSSNNCdO1cm5a4H4tsXLnjKg/EgktG8EnQgHcDY00ctDCWVKs3mttcYXl8twDYAMvxIUCzqIJOhFax40YymxyxQBEDSuW/aHwFlujEHVLskCNsoVT7yZNPuD5jt3BbDkXGfUuurhQTOZVABaBvFec+kHBhJQ2wwKGfMPpMlg22lNw0OL2J/KXMqWrYtX2gKPK0E6djFdFw93MoZTIIBBHUHY1w1sNmdR0kAx2nWPWumcT8XDYAHC3CPBUN5wGzJ13GjCQfkaIDkqGV7hO40qLH8SFm091phFnQT7EjtNc/wCC834nEXUtwWdjEADKe8jQr30J9q0574s4UYbxOoe4m8NGgLdgI8vzql2LtCdiLhZmY7szMfmSf3pr5L4JZxAYXlYDMBnB09h60osK6ly7ibNnCWksq73wc7gISQT+W1WyWxlxfLWFtFHck2xBgnYAaa9avcB4rhDZyoVtgsSVkg/3pXwOMe/fDXkL5dEtdFPd/amTifLgvW89wDOBK5dAv9aZFbNb2NsPfVVl1AJ8swDRnDYsNcQZcujHXfQEbVzrH87PhYt2xbYjSQKk+z7E4i9jzfvBoa24BI0mV0FKT0COrVlQ+LWVyl0aWDNyf9v71ricNbZyXAkbE7iorAOY/wDL+9QXD5pOvoa6ofaiZdilwfh9zD4u9A/hOSyn/OtMl6+VEx1Aq1g7ihoO231qfEYdSPLVAaWrehidf8+VU1vObqKpATWdfi9Iqxbxy5gk+Yzp7bn29aGXEy30liJOwHWa4/1k3GKr8o141YyfdBGm9Q3bInse1EU2oVxbA5yrD4gd5Iy+tVz3GNxVkwduj23YqQWq3RYjvAk1KooTpFMhRK5sMDctY64UQ+E7vJHwgdD6Ga6cViTQ77gMpnrr86U1kkVCWNgTC3BbOTbOCRO0j+tQMZUT0mqPNTrhily5cAGYInfN6Ab1aBIRRcgNmMxU0wsjxVkXAASQJIIGkmNp/PSo8LYZJK3NTGZdxI69xpUN3EqCC0ADYnoTpp7g1GeKIj5WAzsfhG5HQ7a6dqynCN2yk2W+Jcat27TXXk211zKJG8R7zp86UOZuOeMj+HcVB4UqDBLKw116GZEe1HeYsDbfBXkk20uBSAR8BBB0BIy7a61zTCYG09h2a9luqQFtADVQQCWY7+gHato8baW6M3NXVBblvGXQMmYizJBI+Jcy6le0gVNiMOt11Yg+ET4bEaER8MjqYirPDWAswTluLPhws5wSNCw2IPejXE+G3byZLVtszQWnQT3n3rooyA3FuDW7AzYa6UuAgbkHXSQR0r2zefD4Wyb/AJ2e/cRLXdQoz3Cx65iFG3WjPFOEXGtpnCIyDzEakx2HXbaoOK8OS7k8RixtKUEGAWkm43zus2vYL2pmiXoD4Nhly4q9dQFbSZVU/wD5Lhy29uqjMfkK04rzIww5w7LIZFUNPSdZ70w2+GIMPZstIzs2Icd80rZBPbIrN/1CrlzhVnIsqpKmR/Q1NUy3tCZyKSnj3gDCKigg6lrjZURSNszbnooNTcbOHHE8UptFknKoU6KwCh29g2brTbh08K0lwKAod7oAGjP/AKeHX1AK3Lh9B61a4LwezJdwS5WDPb19zVkUAeTuSGfFZnZDbtw3eddNK6pxW+mHU3Dbg/CMoEtO21U+XOG27AJtpEiNW3+tE76B2QuAAuoEzr3+VNIhlLgXCfDm6x89zzHTvQDmHjfjPcw9u7AUakbn0FF+aeJXlUpZySwIktqO+lc+4Hwo2z4t94L3XSACxyqss8g6QzKsRQxl3ljlJb97xHXyDoT1ro7qiBESBB2HQQaS8FfhmtJcyqB8Udf2pr4LaQKgzBzJkzJ+E1L6E6st56yrngL2r2uYqyi10q4gT5T+orVdemprYMM0dSNPqKhxrFBI3rph9pD7KfF2yqCDEb0PXiVzIHOS2h+FrrZc3/KoBZvpVa/ic91Vu6oM7uO6opaPYlQPYmqNss7m7dMuwn0UdFXso2qjRIIWOJkuIe0TtqLiTPQM6ZdfUijvD2FwgsIYEjUaggwR7yKXcBwxic3kJzEgtmIGsj+HmCSNO+00y8JwJVIJLEkkk7ySSTPUySamUclQ7SLWL4g9oqoQtPWP81rSzxYXJ0KkGIPX29a9vNGhk+sftVVsLnKsFPladOp/rXFyLmUsou/2HHD0JWsx6VaC+tV795kADaT26a669DFY/EVUCepAHerksVcnRG3pE3TWqmLuwDlGY9ANzWmKx/bXtUvD8PuX1YjbsK0jC3Q7o5d9qnB3uFMwi4quVMtBgg+UfCGg6n/ZUwxb3hYtspV2SWn+cAiP/spJ9K6Vxa6hUqwB9D6/2oJce2AMqjyiB/Y1rLjT14JSEO+MZYutbOH+8Loc4bymdQdR2/Spjy3jlxVm7eNvw0BYIrFtG+MSQNdfyppbHrmB2k1txbjQICrq28AEmBuYAMD1qVxQXSDKT7KvFeCC/YZWchSZBEa77yPX8t6q4blHBoLf8MMwUAtG7QJMdyday1jrl57dm1BZttfKBuWJ7frI71UwWOZkt3jcyq9woojeEJJ7iSVj0k7GrSSFiNGGw1q3oqACc0QN60v40CY09KhfHhE0jMSAcxgCSBJMGANz7UGxDCdb9mP/ANRe6fbKFUD3ZhTsFE0u4vVnaSluGIBgs5P8NROkyC09koXZ+73LqWh97YuVQANaB8xjWUJ06ke9EhhS4AClUBJAYySToXcjQsQIAGgGgra3gGRg9shXAIByg7giQDswkwRtJ70F2VOIXrd7E3XQMlm0hzENmLKmVECAiEkgAb7zUXFpVLWWw9p285hneLbHJaDZzlLs0mBGy9zV/A8Oa0022ZPLlOUxI7flW2O4Y7BBnuFUgoCxOWNok7jvvQNPZHx28mW7bAuFMJbFu085QbxKgrl2uMxJBPQDTufURLd+5hw1zxLdhnZ8/lRkt5mlSDKloB10zKAAZqC9bdr1u5fd7ot5rhzGR5BIAGwl8g0H4qqYjFXRbdWKA3f9S7lAdxM5GafhnT1GlKx14GMFxm6WsW1Iz31lVP4ZZlBJ3iEJP5V7hOM3CjXBct3AoLMFfzKJiSjxv6E70GwnEgA13IA2Hwosq4YnMxJW15YhNHZjvOX0q9guFXLWEQMVFx7yMto6kDI2tyNtArAGY+ejE0Ecbi2ZS0HQE/lV/gHDc4DNsBlHyJLn53C5+lVblgm2LbXArvl1jTQiflJj5gU2cOwwRVA2AAFNEPSPBwy2hBygg76VI2Bt2WR7agGSNOsg1cxI8hqAeYJ7n/8Ak0S6M0SfeV7Gsr3wKyuQvQmc5cSax4bL/u17bRQ/l7il91JujOrHQj8NEOeOE3L4tqmwzFvyqPlJcnkYQPWujj3EUuz3H2UkXFBZRmVgNyrqVcDuYYkeoFULFzJCMQZ+FvwuOjKevt0o9xzBkqBa0k6kUHs2WD+FspGY6BlJ75GBWfUQauirCuDcgaHSjWBx/QilPCeHbct4sBQZUDKonuBpRLEkiSpjSZ6UWJrYbxuNRhvBGxGhFVvvRGUhswB76/8AnWlI3Fa5Yzy5a3cvXoZhltnzJOXdggWFHV5O9UfvDWbFq5e8bNcdgtoNlLKAo1kGPM28STlHelY8UPXEcTniSdNoAgz7VQZ4dRcPz7fXSaXcfjPBe9mdzbtXhYQKRnuXGXOLYaNIWZIEnSNap8Xx+S6BlPkCi4j3XKC4RJU3BBGVWUn2PzmUIy7RcVXQ8WcaisTMLBAncf8Amo7nHbaHKGAPTWNKTb95mxX3ZFVGJFolZiRJd4ZiTpJGuwHeq+IxLvZco5t2iyKidbkktmc7uYUEk6STG1UtCxGPH8ZFzQAltxOmkElpbTKFVjO0ChtvGNde0qgKHt+LJ3W35szsDpsjRv071tintv4yrb8uS3bt3Lay7hIVgXYxbVggEgbMa3RHNwPbtIgFgWWVyXVgFy+kKBsOskmix/0UcBYOIsXrg87pBRMzAuF812FQyxyvbEf7tIkGiQ8XCMjSltPDFwpayq2Iusp8mRdraEgQdAF6k1FZ4Ewgi44IzRlbLGf44KwYO0dgB0onheXVBBygewGvvQJi9w1GsNbZAbhGr6MgJyMqoCRmyqWJmNSR2FXOGYO8UFvTIHzwFgzCiJ6IMgIHoNTTdYwKKegnTWrRFpJ8wU0WJteANeGMQOh9a1tcOkhSNdavcV4sETOgzovxRv8AKgnFuPubWbCpLkSAd/fTrRaJdhRuH5RJ2Omta3HRJzMBAnUiuZ8W5kxrQjsw0ErEUv4+615hlzljvJJk08kJI6hf5rw9suCynKBBB3n0qC1zxZuTCkgdPxAdzXKcVhmtmHBB9at8Ctu90KhAzAgk7R1oe0C0dCv8zYZzqjGNj/nqAYOkitE43auXQlvOrh1ytGx79QdzvvSjxAi0WVhqKOcmlbkF0JAIlh0171kmzRv8DVjOGtcGS5dmJIEIoBiJhFALepq9bwRuObj5czEmFJIkgAt5jMkIojoFAom3BLdwDwbnl33mqfD+FBXZSzmCInT5+tak5BC1wtTlLLmK7E/L67Ax6UTyECtbVu6JhhE9R0rPvOpEggfWnRDZcUkr0qopIC+jn9DUTcRggBTFaYbidu5dCIdQSSOo0P8AWpl0CL33j3rKl8AVlchehd5q4r4FyzOzhwflFL68UWGKa9jWn2wYa84w/go7EF5yKT23iuf4GzjFIHgXss6+Rv6V0cT+hEtWdBxvG5tBFBLelQnB4qM4bLpp3rTC8ScEB8K+24Q/0qc8Yvs8eE4Q6aoabkVGF7FvH2y2HuHxSXLar006mh3AcdfzLbDGHIUZpIHqBXR34ShsOCFzEdN/pXOcFw++mJQ+FdKq41KNET7U2L0a8dgHsKroTm1E25UmdN1112+lW7dhwwKhHFkBENxS2VlnPcXUSxuFzrIMKelMHEkVrIUgEkiADtqDJI2NeYlAoW3biI1I6D3pvSLuxIwWPUeIgxDgOxNyAPM50JLFZViDupEiib4ZrtzPiWbELbQMQYGYEgIsIAFWfMxjZdaK3OF2WOXJGo6aH1JqSzwxSGt3G7iQxAZT+Ex8Q9DSTsbdC9cVr2KS4HNp7t2Ufqg1CxOmiCANpMdaKYey99pufgL6SDq0TLD4yAqgnvmAgAAWeIcNWE2Yhoy7j5+lSY/GG0BbS2SY/Apyj0kbUN0FqzwGyXCKfMdgevzqR+JWkcWwpJzBZjT11oHdwV+6CSCpB8sAg/WreNN4FE8IGFgMo0929alSsT7PeKcdutc8LDWgWWGJnSPXvU2NvX1ty11PEMA5RAArzh/DjacsTq6wY6VWxdtg4IVmBidD061MmOKXpOOEm5lc3WzaHUmB3getUOJ4hDiVtqx8wIcTppt7UR4jfcKCiMTtABodwvhzoxuOpLXDqI2pWCpMJtgl8EoWygjcVX4RdS1KoCGOmc/v2ojirEZDuB+ECl/iTOlzyWrjBhrCkwaAtekHNHDGK+PbBziQTGhFAsHespaQW4N5j5v3PpT1hb9y7g3tPbytDRpqdNveua8M5bvG6wZLiRMHIf1ir0QDOYw4uQ5nTQ0/fZhy6otHFXNZJUD0pP45wfEtdCi1ccCAGCN+sV1LkvAG2lvxGC5VjwzoJ769atMliV9ofC4uq+XKGGgrfkK4Ld1RJAJ26TRr7TbVy5ct+Gj3AB+BSQPpSzgsHfRgRauCP9jf0rGbaejWKTWzpmIuWlLZVKOdokSarIuJRjdIDR0PUVMWF7D22KlXWNCINT2sXqA0kMPpWyaezOqKlrm0uQnhlZ0nt3q1fvSYHlHerXCcNaCnNlnMYmrmJsWsphl+tVZOzS2/lmJ0oDwy3/8ANMCCVY/pTHYKABcy7d6HYex/8gNI2YaVM6oaC3iHsaytsp/mrK5SiSsmsrKxYHlUru9ZWVUSomtbTWVlaDR6K2FZWUJgyQV6RWVlFkFdBJq3aFZWUJjZYqvcrKymRErNqavhYEV5WUFSPGFamsrKTJNWFaGsrKL0WjLHxVriPirKygCE1rXtZQ2UTI5rx6ysoRJC1eVlZSsomsMauOJGte1lMh9lWyYMVviqysoTD02U6VlZWUh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Праздник равноденствия,</a:t>
            </a:r>
            <a:br>
              <a:rPr lang="ru-RU" sz="2400" dirty="0" smtClean="0"/>
            </a:br>
            <a:r>
              <a:rPr lang="ru-RU" sz="2400" dirty="0" smtClean="0"/>
              <a:t>Весеннего благоденствия —</a:t>
            </a:r>
            <a:br>
              <a:rPr lang="ru-RU" sz="2400" dirty="0" smtClean="0"/>
            </a:br>
            <a:r>
              <a:rPr lang="ru-RU" sz="2400" dirty="0" smtClean="0"/>
              <a:t>Навруз — по-тюркски новый день,</a:t>
            </a:r>
            <a:br>
              <a:rPr lang="ru-RU" sz="2400" dirty="0" smtClean="0"/>
            </a:br>
            <a:r>
              <a:rPr lang="ru-RU" sz="2400" dirty="0" smtClean="0"/>
              <a:t>И объяснить теперь не лень,</a:t>
            </a:r>
            <a:br>
              <a:rPr lang="ru-RU" sz="2400" dirty="0" smtClean="0"/>
            </a:br>
            <a:r>
              <a:rPr lang="ru-RU" sz="2400" dirty="0" smtClean="0"/>
              <a:t>Что праздник новогодний</a:t>
            </a:r>
            <a:br>
              <a:rPr lang="ru-RU" sz="2400" dirty="0" smtClean="0"/>
            </a:br>
            <a:r>
              <a:rPr lang="ru-RU" sz="2400" dirty="0" smtClean="0"/>
              <a:t>Всех соберет сегодня</a:t>
            </a:r>
            <a:br>
              <a:rPr lang="ru-RU" sz="2400" dirty="0" smtClean="0"/>
            </a:br>
            <a:r>
              <a:rPr lang="ru-RU" sz="2400" dirty="0" smtClean="0"/>
              <a:t>За общий стол для угощенья,</a:t>
            </a:r>
            <a:br>
              <a:rPr lang="ru-RU" sz="2400" dirty="0" smtClean="0"/>
            </a:br>
            <a:r>
              <a:rPr lang="ru-RU" sz="2400" dirty="0" smtClean="0"/>
              <a:t>Для радости и для общенья.</a:t>
            </a:r>
            <a:br>
              <a:rPr lang="ru-RU" sz="2400" dirty="0" smtClean="0"/>
            </a:br>
            <a:r>
              <a:rPr lang="ru-RU" sz="2400" dirty="0" smtClean="0"/>
              <a:t>Сумаляк на стол поставим,</a:t>
            </a:r>
            <a:br>
              <a:rPr lang="ru-RU" sz="2400" dirty="0" smtClean="0"/>
            </a:br>
            <a:r>
              <a:rPr lang="ru-RU" sz="2400" dirty="0" smtClean="0"/>
              <a:t>Земледельцев мы прославим.</a:t>
            </a:r>
            <a:br>
              <a:rPr lang="ru-RU" sz="2400" dirty="0" smtClean="0"/>
            </a:br>
            <a:r>
              <a:rPr lang="ru-RU" sz="2400" dirty="0" smtClean="0"/>
              <a:t>Пожелаем без забот</a:t>
            </a:r>
            <a:br>
              <a:rPr lang="ru-RU" sz="2400" dirty="0" smtClean="0"/>
            </a:br>
            <a:r>
              <a:rPr lang="ru-RU" sz="2400" dirty="0" smtClean="0"/>
              <a:t>Прожить пришедший новый год.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miranimashek.com/_ph/475/2/4421185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1tvnet.ru/images/lena_03/mart/20.03.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980728"/>
            <a:ext cx="457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этот день пусть гость придёт,</a:t>
            </a:r>
            <a:br>
              <a:rPr lang="ru-RU" sz="2400" dirty="0" smtClean="0"/>
            </a:br>
            <a:r>
              <a:rPr lang="ru-RU" sz="2400" dirty="0" smtClean="0"/>
              <a:t>И везенье в дом вам принесёт.</a:t>
            </a:r>
            <a:br>
              <a:rPr lang="ru-RU" sz="2400" dirty="0" smtClean="0"/>
            </a:br>
            <a:r>
              <a:rPr lang="ru-RU" sz="2400" dirty="0" smtClean="0"/>
              <a:t>Год, чтоб радовал делами,</a:t>
            </a:r>
            <a:br>
              <a:rPr lang="ru-RU" sz="2400" dirty="0" smtClean="0"/>
            </a:br>
            <a:r>
              <a:rPr lang="ru-RU" sz="2400" dirty="0" smtClean="0"/>
              <a:t>И жилось там хорошо нам с вами.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Вас с Наврузом поздравляю,</a:t>
            </a:r>
            <a:br>
              <a:rPr lang="ru-RU" sz="2400" dirty="0" smtClean="0"/>
            </a:br>
            <a:r>
              <a:rPr lang="ru-RU" sz="2400" dirty="0" smtClean="0"/>
              <a:t>И в душе весны желаю.</a:t>
            </a:r>
            <a:br>
              <a:rPr lang="ru-RU" sz="2400" dirty="0" smtClean="0"/>
            </a:br>
            <a:r>
              <a:rPr lang="ru-RU" sz="2400" dirty="0" smtClean="0"/>
              <a:t>Будьте радужны и веселы,</a:t>
            </a:r>
            <a:br>
              <a:rPr lang="ru-RU" sz="2400" dirty="0" smtClean="0"/>
            </a:br>
            <a:r>
              <a:rPr lang="ru-RU" sz="2400" dirty="0" smtClean="0"/>
              <a:t>С вами все открыты и честн</a:t>
            </a:r>
            <a:r>
              <a:rPr lang="ru-RU" dirty="0" smtClean="0"/>
              <a:t>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2.bp.blogspot.com/-0m3zWPSDcfQ/T2hkNqNygCI/AAAAAAAAAMY/EEXZSIgh7V4/s1600/navru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gdb.rferl.org/75CE4881-13F6-4230-BFED-3C5F12F224A8_mw800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 настроением сегодня я проснулся,</a:t>
            </a:r>
            <a:br>
              <a:rPr lang="ru-RU" dirty="0" smtClean="0"/>
            </a:br>
            <a:r>
              <a:rPr lang="ru-RU" dirty="0" smtClean="0"/>
              <a:t>И навстречу солнцу улыбнулся.</a:t>
            </a:r>
            <a:br>
              <a:rPr lang="ru-RU" dirty="0" smtClean="0"/>
            </a:br>
            <a:r>
              <a:rPr lang="ru-RU" dirty="0" smtClean="0"/>
              <a:t>Ведь сегодня праздник к нам пришёл,</a:t>
            </a:r>
            <a:br>
              <a:rPr lang="ru-RU" dirty="0" smtClean="0"/>
            </a:br>
            <a:r>
              <a:rPr lang="ru-RU" dirty="0" smtClean="0"/>
              <a:t>Он сюрпризы к нам с собой привёл.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 с душой Навруз сегодня встретьте,</a:t>
            </a:r>
            <a:br>
              <a:rPr lang="ru-RU" dirty="0" smtClean="0"/>
            </a:br>
            <a:r>
              <a:rPr lang="ru-RU" dirty="0" smtClean="0"/>
              <a:t>За праздничным столом его отметьте.</a:t>
            </a:r>
            <a:br>
              <a:rPr lang="ru-RU" dirty="0" smtClean="0"/>
            </a:br>
            <a:r>
              <a:rPr lang="ru-RU" dirty="0" smtClean="0"/>
              <a:t>Пусть восхитительным же будет </a:t>
            </a:r>
            <a:r>
              <a:rPr lang="ru-RU" dirty="0" err="1" smtClean="0"/>
              <a:t>сумаляк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А каждый будет счастлив, жизни рад.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53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Грань</vt:lpstr>
      <vt:lpstr>Презентация проекта:Навруз</vt:lpstr>
      <vt:lpstr>Навруз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Навруз</dc:title>
  <dc:creator>Lenovo-PC</dc:creator>
  <cp:lastModifiedBy>Хлямина Сажида</cp:lastModifiedBy>
  <cp:revision>5</cp:revision>
  <dcterms:created xsi:type="dcterms:W3CDTF">2013-04-11T08:31:03Z</dcterms:created>
  <dcterms:modified xsi:type="dcterms:W3CDTF">2014-07-26T14:41:26Z</dcterms:modified>
</cp:coreProperties>
</file>