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6" r:id="rId3"/>
    <p:sldId id="275" r:id="rId4"/>
    <p:sldId id="257" r:id="rId5"/>
    <p:sldId id="267" r:id="rId6"/>
    <p:sldId id="261" r:id="rId7"/>
    <p:sldId id="265" r:id="rId8"/>
    <p:sldId id="262" r:id="rId9"/>
    <p:sldId id="274" r:id="rId10"/>
    <p:sldId id="258" r:id="rId11"/>
    <p:sldId id="271" r:id="rId12"/>
    <p:sldId id="268" r:id="rId13"/>
    <p:sldId id="260" r:id="rId14"/>
    <p:sldId id="269" r:id="rId15"/>
    <p:sldId id="266" r:id="rId16"/>
    <p:sldId id="264" r:id="rId17"/>
    <p:sldId id="270" r:id="rId18"/>
    <p:sldId id="263" r:id="rId19"/>
    <p:sldId id="272" r:id="rId20"/>
    <p:sldId id="273" r:id="rId21"/>
    <p:sldId id="25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26.07.2014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5;&#1072;&#1095;&#1072;&#1083;&#1100;&#1085;&#1072;&#1103;\Music\&#1044;&#1077;&#1090;&#1089;&#1082;&#1080;&#1077;%20&#1087;&#1077;&#1089;&#1077;&#1085;&#1082;&#1080;-&#1095;&#1091;&#1076;&#1077;&#1089;&#1077;&#1085;&#1082;&#1080;\09_devchonki_i_malchishki.mp3" TargetMode="Externa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5;&#1072;&#1095;&#1072;&#1083;&#1100;&#1085;&#1072;&#1103;\Music\&#1044;&#1077;&#1090;&#1089;&#1082;&#1080;&#1077;%20&#1087;&#1077;&#1089;&#1077;&#1085;&#1082;&#1080;-&#1095;&#1091;&#1076;&#1077;&#1089;&#1077;&#1085;&#1082;&#1080;\detskie_pesni_-_prekrasnoe_dalko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820472" cy="3200400"/>
          </a:xfrm>
        </p:spPr>
        <p:txBody>
          <a:bodyPr/>
          <a:lstStyle/>
          <a:p>
            <a:r>
              <a:rPr lang="ru-RU" dirty="0" smtClean="0"/>
              <a:t>Презентация: </a:t>
            </a:r>
            <a:br>
              <a:rPr lang="ru-RU" dirty="0" smtClean="0"/>
            </a:br>
            <a:r>
              <a:rPr lang="ru-RU" dirty="0" smtClean="0"/>
              <a:t>«Мой </a:t>
            </a:r>
            <a:r>
              <a:rPr lang="ru-RU" dirty="0"/>
              <a:t>4 «б» класс»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3440824"/>
          </a:xfrm>
        </p:spPr>
        <p:txBody>
          <a:bodyPr/>
          <a:lstStyle/>
          <a:p>
            <a:r>
              <a:rPr lang="ru-RU" dirty="0"/>
              <a:t>Проект Васильевой  </a:t>
            </a:r>
            <a:r>
              <a:rPr lang="ru-RU" dirty="0" smtClean="0"/>
              <a:t>Анастасии 4 «б» </a:t>
            </a:r>
            <a:r>
              <a:rPr lang="ru-RU" dirty="0" smtClean="0"/>
              <a:t>класс</a:t>
            </a:r>
          </a:p>
          <a:p>
            <a:r>
              <a:rPr lang="ru-RU" dirty="0" smtClean="0"/>
              <a:t>Учитель </a:t>
            </a:r>
            <a:r>
              <a:rPr lang="ru-RU" dirty="0"/>
              <a:t>начальных классов Хлямина С.Ж</a:t>
            </a:r>
          </a:p>
          <a:p>
            <a:r>
              <a:rPr lang="ru-RU" dirty="0"/>
              <a:t>МБОУ «Приволжская ООШ» Приволжский район Астраханская область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0487751"/>
      </p:ext>
    </p:extLst>
  </p:cSld>
  <p:clrMapOvr>
    <a:masterClrMapping/>
  </p:clrMapOvr>
  <p:transition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711e5f0c7c5642ac8af408ece99f574d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571472" y="1500174"/>
            <a:ext cx="2209800" cy="215060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Моя любимая учительница</a:t>
            </a:r>
            <a:endParaRPr lang="ru-RU" sz="28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9675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Потехе час и время делу: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Мой класс к успеху устремлен,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Талантом, я признаюсь смело,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Ребенок каждый наделен. </a:t>
            </a:r>
            <a:endParaRPr lang="ru-RU" dirty="0"/>
          </a:p>
        </p:txBody>
      </p:sp>
      <p:pic>
        <p:nvPicPr>
          <p:cNvPr id="3" name="Рисунок 2" descr="8dde0c2c246d43908702114debde24e2.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2492896"/>
            <a:ext cx="4762500" cy="4176464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общее\Видео\фото\P1020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82700"/>
            <a:ext cx="7620000" cy="4292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34076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Они, конечно, непоседы,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Но знаю – незачем кричать.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Ведь можно в ласковой беседе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Про поведение сказать. </a:t>
            </a:r>
            <a:endParaRPr lang="ru-RU" dirty="0"/>
          </a:p>
        </p:txBody>
      </p:sp>
      <p:pic>
        <p:nvPicPr>
          <p:cNvPr id="4" name="Рисунок 3" descr="902b46d3da0040ca932e93652abd6a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780928"/>
            <a:ext cx="7560840" cy="3816424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e6a660c386046529878a3c64f2b6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мой класс\e78d471bd4834ccbb3d00fd603cbf4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83671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Вхожу я в класс свой, улыбаясь,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 вижу блеск ответный глаз.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Я их люблю, для них стараюсь,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Ведь класс мой – самый лучший класс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bc5541a7aabe47529f14d33530dd68f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204864"/>
            <a:ext cx="7272808" cy="4653136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общее\актрисы\фото\Proshchaniie_s_piervym_klassom._25.05.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енаж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3068960"/>
          </a:xfrm>
        </p:spPr>
        <p:txBody>
          <a:bodyPr/>
          <a:lstStyle/>
          <a:p>
            <a:r>
              <a:rPr lang="ru-RU" dirty="0" smtClean="0"/>
              <a:t>Проект Васильевой  Анастасии</a:t>
            </a:r>
            <a:br>
              <a:rPr lang="ru-RU" dirty="0" smtClean="0"/>
            </a:br>
            <a:r>
              <a:rPr lang="ru-RU" dirty="0" smtClean="0"/>
              <a:t>«Мой 4 «б» класс»</a:t>
            </a:r>
            <a:endParaRPr lang="ru-RU" dirty="0"/>
          </a:p>
        </p:txBody>
      </p:sp>
      <p:pic>
        <p:nvPicPr>
          <p:cNvPr id="4" name="Рисунок 3" descr="2a33c9f01d52479c89680230cf9f38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140968"/>
            <a:ext cx="3744416" cy="3356992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09_devchonki_i_malchish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744" y="0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Мой класс - девчонки и мальчишки,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Такие разные они: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Одни рисуют, любят книжки,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Других компьютер так манит!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Спешу я к ним не только, чтобы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Их как учитель поучать,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Мне с ними весело, еще бы,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Мой класс не может заскучать!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Потехе час и время делу: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Мой класс к успеху устремлен,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Талантом, я признаюсь смело,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Ребенок каждый наделен.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Они, конечно, непоседы,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Но знаю – незачем кричать.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Ведь можно в ласковой беседе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Про поведение сказать.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Вхожу я в класс свой, улыбаясь,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 вижу блеск ответный глаз.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Я их люблю, для них стараюсь,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Ведь класс мой – самый лучший класс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bea2f78858f48f0b9cb6c6e3cf5ca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864" y="941832"/>
            <a:ext cx="7510272" cy="4974336"/>
          </a:xfrm>
          <a:prstGeom prst="rect">
            <a:avLst/>
          </a:prstGeom>
        </p:spPr>
      </p:pic>
      <p:pic>
        <p:nvPicPr>
          <p:cNvPr id="4" name="detskie_pesni_-_prekrasnoe_dalk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7502"/>
          </a:xfrm>
        </p:spPr>
        <p:txBody>
          <a:bodyPr/>
          <a:lstStyle/>
          <a:p>
            <a:r>
              <a:rPr lang="ru-RU" dirty="0" smtClean="0"/>
              <a:t>Я учусь в 4 </a:t>
            </a:r>
            <a:r>
              <a:rPr lang="en-US" dirty="0" smtClean="0"/>
              <a:t>“</a:t>
            </a:r>
            <a:r>
              <a:rPr lang="ru-RU" dirty="0" smtClean="0"/>
              <a:t>б</a:t>
            </a:r>
            <a:r>
              <a:rPr lang="en-US" dirty="0" smtClean="0"/>
              <a:t>”</a:t>
            </a:r>
            <a:r>
              <a:rPr lang="ru-RU" dirty="0" smtClean="0"/>
              <a:t>классе. У нас в классе 8 человек: 3 девочки и 5 мальчиков. </a:t>
            </a:r>
            <a:br>
              <a:rPr lang="ru-RU" dirty="0" smtClean="0"/>
            </a:br>
            <a:r>
              <a:rPr lang="ru-RU" dirty="0" smtClean="0"/>
              <a:t>Мой классный руководитель</a:t>
            </a:r>
            <a:br>
              <a:rPr lang="ru-RU" dirty="0" smtClean="0"/>
            </a:br>
            <a:r>
              <a:rPr lang="ru-RU" dirty="0" smtClean="0"/>
              <a:t>Хлямина Сажида Жакслыковна.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052736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Мой класс - девчонки и мальчишки,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Такие разные они: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Одни рисуют, любят книжки,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Других компьютер так манит! </a:t>
            </a:r>
            <a:endParaRPr lang="ru-RU" dirty="0"/>
          </a:p>
        </p:txBody>
      </p:sp>
      <p:pic>
        <p:nvPicPr>
          <p:cNvPr id="3" name="Рисунок 2" descr="4db71ec63f87459f93eada04b8c99c9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20888"/>
            <a:ext cx="9144000" cy="4437112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общее\проекты картинки\мой класс 473265786\06a48c4f9d004f09b0a392f4ca769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общее\проекты картинки\мой класс 473265786\Ekskursiia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общее\проекты картинки\мой класс 473265786\43c3945bcc434e9dadb453772ff9f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34076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Спешу я к ним не только, чтобы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Их как учитель поучать,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Мне с ними весело, еще бы, 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Мой класс не может заскучать! </a:t>
            </a:r>
            <a:endParaRPr lang="ru-RU" dirty="0"/>
          </a:p>
        </p:txBody>
      </p:sp>
      <p:pic>
        <p:nvPicPr>
          <p:cNvPr id="3" name="Рисунок 2" descr="d74fb036efd9458983a5e613fd272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0" y="2564904"/>
            <a:ext cx="5715000" cy="4293096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</TotalTime>
  <Words>94</Words>
  <Application>Microsoft Office PowerPoint</Application>
  <PresentationFormat>Экран (4:3)</PresentationFormat>
  <Paragraphs>13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Calibri</vt:lpstr>
      <vt:lpstr>Constantia</vt:lpstr>
      <vt:lpstr>Wingdings 2</vt:lpstr>
      <vt:lpstr>Поток</vt:lpstr>
      <vt:lpstr>Презентация:  «Мой 4 «б» класс»</vt:lpstr>
      <vt:lpstr>Проект Васильевой  Анастасии «Мой 4 «б» класс»</vt:lpstr>
      <vt:lpstr>Презентация PowerPoint</vt:lpstr>
      <vt:lpstr>Я учусь в 4 “б”классе. У нас в классе 8 человек: 3 девочки и 5 мальчиков.  Мой классный руководитель Хлямина Сажида Жакслыковна.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Васильевой  Анастасии ученицы 4 “б”класса</dc:title>
  <dc:creator>User</dc:creator>
  <cp:lastModifiedBy>Хлямина Сажида</cp:lastModifiedBy>
  <cp:revision>12</cp:revision>
  <dcterms:created xsi:type="dcterms:W3CDTF">2013-04-18T10:25:09Z</dcterms:created>
  <dcterms:modified xsi:type="dcterms:W3CDTF">2014-07-26T14:54:33Z</dcterms:modified>
</cp:coreProperties>
</file>