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09" r:id="rId3"/>
    <p:sldMasterId id="2147483721" r:id="rId4"/>
    <p:sldMasterId id="2147483734" r:id="rId5"/>
    <p:sldMasterId id="2147483746" r:id="rId6"/>
    <p:sldMasterId id="2147483758" r:id="rId7"/>
    <p:sldMasterId id="2147483770" r:id="rId8"/>
  </p:sldMasterIdLst>
  <p:sldIdLst>
    <p:sldId id="285" r:id="rId9"/>
    <p:sldId id="258" r:id="rId10"/>
    <p:sldId id="264" r:id="rId11"/>
    <p:sldId id="280" r:id="rId12"/>
    <p:sldId id="282" r:id="rId13"/>
    <p:sldId id="257" r:id="rId14"/>
    <p:sldId id="281" r:id="rId15"/>
    <p:sldId id="262" r:id="rId16"/>
    <p:sldId id="263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3" r:id="rId25"/>
    <p:sldId id="283" r:id="rId26"/>
    <p:sldId id="272" r:id="rId27"/>
    <p:sldId id="274" r:id="rId28"/>
    <p:sldId id="275" r:id="rId29"/>
    <p:sldId id="256" r:id="rId30"/>
    <p:sldId id="276" r:id="rId31"/>
    <p:sldId id="277" r:id="rId32"/>
    <p:sldId id="278" r:id="rId33"/>
    <p:sldId id="279" r:id="rId34"/>
    <p:sldId id="286" r:id="rId35"/>
    <p:sldId id="287" r:id="rId36"/>
    <p:sldId id="288" r:id="rId37"/>
    <p:sldId id="25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3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1333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4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BFBF0E-5510-4166-81CD-A90654BE9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336E5-932C-46BA-9C81-2E16301B62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85CE6-3314-4853-A56D-83440DBEB5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15AB7-5396-434C-8A46-A94175A503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EE810-9257-40EC-B356-56E220957B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8CD2B-9B2C-4C49-915E-6B43F045F4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10375-19EC-423C-BA1D-2B476F6875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5BD49-B4E9-40F7-B648-79272AB29D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D9C8B-64E8-4A06-BA78-05873186A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4F56E-576B-46FA-A65A-97836AD2CC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7B5AC-9B48-4716-8975-B89148B3D4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765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766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9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9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80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80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80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80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80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230DB20-C2B4-4568-99CB-BB0BC8D12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F136D-0C3A-4C6C-BE14-4B87A1109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23BC5-A803-4697-8A7D-AB61F48B06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FE987-DF08-401C-8C04-E7362F0D7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641A4-38F6-4EC1-8043-D25E0AC09F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7D307-126C-49B7-B8C9-5CC302224E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C344A-0F62-48EF-9DEF-84BB8418B9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3B999-7D24-4953-9552-EA6924C7D3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3929C-8413-4C2C-BB28-0F0D566258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632D-AD64-48E8-9ED0-53343C21A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680D8-E846-4A0B-8CDF-47EB125839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CE9389-5AA7-4E51-B8D8-EAB2CE646A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C3855-2616-4E63-961C-1D3186FA0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E508-1CB8-4D3D-8309-5A803726B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03763-E450-41BA-ABC8-EC93950F3D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0CD9F-CE3F-472F-9967-64E18A38A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84C3-1147-49C5-8C2F-8480BF6FD5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A299C-ADCC-4C33-B55E-24203A085F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CC582-39C7-4CA8-B752-909396382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EA3A9-AC25-455A-8B56-924A63D67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4991E-D082-4A89-A6DA-B2C994C107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DBA9-448B-4302-B5D7-BB48442497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2DD540C5-BD0E-44C3-9276-D26D5332DE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09AEEB-11FC-4856-9D2F-49536B0B12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D8DF-45CA-4D91-BB50-BC0B04C841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D670D-AF49-4061-9ED3-FEC60FF09D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4B5FD-7EC7-4CA2-8BDB-856BE89C2A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D6722-BF1A-440D-9D26-0F98BC33BA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4F9C-6279-49CA-9D3D-2DD9F4296E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BB544-F905-4B27-BE88-7C734F57CE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0FCA1-4B4C-4E44-B83D-72BDCEA3B9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C056B-EF62-467D-A714-D7951675E8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72CC2-7C89-4F9E-A814-C680FA5693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CFE33-F09E-40BF-B50F-B53DB91546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63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63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3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3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63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63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63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63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563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63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63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5BF971-FF33-4E2B-A760-BC3B7DA95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317D6-5DBB-4F2F-93B0-5439EAC2D7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3FAE-AA71-4288-9313-CC2DEFECAD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8B859-5405-4A9C-88ED-F64F3992AE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C5138-F5B0-462D-B8EE-0183D5A15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4CAE-7135-4431-A40C-E928C47E53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F9379-8473-4A97-ADB5-3E36306356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1741-E33F-4D25-AF5D-2D0A8D9E1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9FDDF-4532-49EC-B663-2B13760CEA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63DA5-B653-41E1-8EAF-74A7163F71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1A766-CE34-4B97-816A-CA8D92D80B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4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7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7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7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57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57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57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557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557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EF2231-D478-487E-BBCA-DDE7FD54BD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575F1-A3F9-4F88-A1C4-F215861538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051E-3CF3-4041-B051-835FCFE05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1CC34-A688-463B-B454-1CD70A2A59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DF19-C06B-4928-9A4B-B2B14256E7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307DD-773F-460B-A80B-1FEEDC5F37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300F-50C6-4915-B50A-144AAE4521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AE279-76BF-43A4-B154-0A63AB008D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E8AF8-D058-4A10-A068-3AFDAB8A90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E27C3-74E7-48EA-B75E-0FEFAFBDD0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2AE90-CC02-4B50-8EFA-517CDABA66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7475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7476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6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7476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6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7476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6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7477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7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7477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7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7477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7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7478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8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7478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8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7478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8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7478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7479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7479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7479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7480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0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7480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0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7480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0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7481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1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7481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1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7481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1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7481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2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7482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2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7482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2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482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2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7483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3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7483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3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7483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3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1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7483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2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7484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2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484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2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484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3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485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5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3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485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5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3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485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5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4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7486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6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74844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7484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7486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7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487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485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7487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488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488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488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489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489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DD0EE8-8D0D-401C-85CD-CC17AC1231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161EF-34E9-46CD-97FE-C137BFA1DE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5D1DB-1C86-464C-9539-ADCE64EDCD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EBD5F-E6F4-405E-A4EA-2D38033D12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C0972-1F7B-4E2C-9066-48A897FFA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1A321-7FFA-4529-8929-D1FE924C38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D6EB7-7D35-4AEE-936A-2FB1A16C8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93097-2B1E-49E6-8380-6FC2A991B9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C13ED-7050-4677-9EAF-6D93AFDF9B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3AFA7-FFC3-4142-B57B-8BC02D06C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51BAA-7B69-4CF3-AAC0-BFDACD432A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22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3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ADA9B04-942C-4CE6-BC8A-6EFBF772121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66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66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77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77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7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8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B88EF23D-4FF0-42A7-B5C3-CF4052B422E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78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4E07B9F-F1F0-4324-81C4-46FCB7A0B18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CFB92BB-7F59-4A2F-8719-4D65FCEBC35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53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53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53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53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53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53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553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53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53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EE6392C7-C9F7-4BD9-A8F3-8CF701B20E5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451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4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5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5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455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6455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8702BD-9076-45F4-97E7-48B018FD9BD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373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373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373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374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74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374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4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374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37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375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375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376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6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376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6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376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6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377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7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377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7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377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7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377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378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378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378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379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9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379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9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379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9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380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0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380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0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380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0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380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80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381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1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381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1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2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381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1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2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382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2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382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2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1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382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2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382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7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383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4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383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4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383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4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384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4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7384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386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86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86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386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386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DAF9EB9-BDCA-486E-8920-8BE60AF2173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6503"/>
          </a:xfrm>
        </p:spPr>
        <p:txBody>
          <a:bodyPr/>
          <a:lstStyle/>
          <a:p>
            <a:pPr algn="ctr">
              <a:buNone/>
            </a:pPr>
            <a:r>
              <a:rPr lang="ru-RU" sz="1200" dirty="0" smtClean="0"/>
              <a:t>Муниципальное бюджетное общеобразовательное учреждение</a:t>
            </a:r>
          </a:p>
          <a:p>
            <a:pPr algn="ctr">
              <a:buNone/>
            </a:pPr>
            <a:r>
              <a:rPr lang="ru-RU" sz="1200" dirty="0" smtClean="0"/>
              <a:t>«Средняя общеобразовательная казачья кадетская школа села Знаменка»</a:t>
            </a:r>
          </a:p>
          <a:p>
            <a:pPr algn="ctr">
              <a:buNone/>
            </a:pPr>
            <a:r>
              <a:rPr lang="ru-RU" sz="1200" dirty="0" smtClean="0"/>
              <a:t>Нерчинский район, Забайкальский край</a:t>
            </a:r>
          </a:p>
          <a:p>
            <a:pPr algn="ctr">
              <a:buNone/>
            </a:pPr>
            <a:r>
              <a:rPr lang="ru-RU" sz="1200" b="1" dirty="0" smtClean="0"/>
              <a:t> </a:t>
            </a:r>
            <a:endParaRPr lang="ru-RU" sz="1200" dirty="0" smtClean="0"/>
          </a:p>
          <a:p>
            <a:pPr algn="ctr">
              <a:buNone/>
            </a:pPr>
            <a:r>
              <a:rPr lang="ru-RU" sz="1600" dirty="0" smtClean="0"/>
              <a:t>Презентация к проектной работе</a:t>
            </a:r>
          </a:p>
          <a:p>
            <a:pPr algn="ctr">
              <a:buNone/>
            </a:pPr>
            <a:r>
              <a:rPr lang="ru-RU" sz="1600" dirty="0" smtClean="0"/>
              <a:t>«Секреты фокусов»</a:t>
            </a:r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Автор ученик 3 класса </a:t>
            </a:r>
          </a:p>
          <a:p>
            <a:pPr algn="ctr">
              <a:buNone/>
            </a:pPr>
            <a:r>
              <a:rPr lang="ru-RU" sz="1200" dirty="0" smtClean="0"/>
              <a:t>МБОУ «СОККШ  села Знаменка»  Хаустов Виктор Андреевич</a:t>
            </a:r>
          </a:p>
          <a:p>
            <a:pPr algn="ctr">
              <a:buNone/>
            </a:pPr>
            <a:r>
              <a:rPr lang="ru-RU" sz="1200" dirty="0" smtClean="0"/>
              <a:t>Руководитель – учитель  начальных классов Хаустова Татьяна Александровна </a:t>
            </a:r>
          </a:p>
          <a:p>
            <a:pPr algn="ctr">
              <a:buNone/>
            </a:pPr>
            <a:r>
              <a:rPr lang="ru-RU" sz="1200" dirty="0" smtClean="0"/>
              <a:t>МБОУ «СОККШ  села Знаменка» </a:t>
            </a:r>
          </a:p>
          <a:p>
            <a:pPr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2013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Охес</a:t>
            </a:r>
            <a:r>
              <a:rPr lang="ru-RU" dirty="0" smtClean="0"/>
              <a:t> </a:t>
            </a:r>
            <a:r>
              <a:rPr lang="ru-RU" dirty="0" err="1" smtClean="0"/>
              <a:t>Бохес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9570" name="Picture 2" descr="http://fokusnik.biz/wp-content/uploads/2013/02/istoriya-foku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429420" cy="507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Джузеппе </a:t>
            </a:r>
            <a:r>
              <a:rPr lang="ru-RU" dirty="0" err="1" smtClean="0"/>
              <a:t>Пинетти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3666" name="Picture 2" descr="http://cft2.mirf.ru/Articles/0/173/dekoltachai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4214842" cy="484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Гарри </a:t>
            </a:r>
            <a:r>
              <a:rPr lang="ru-RU" dirty="0" err="1" smtClean="0"/>
              <a:t>Гудини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42" name="Picture 2" descr="http://magic-news.ru/wp-content/gallery/fakir/Houdini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3429000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 </a:t>
            </a:r>
            <a:r>
              <a:rPr lang="ru-RU" dirty="0" err="1" smtClean="0"/>
              <a:t>Дэниельс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1618" name="Picture 2" descr="http://magic-class.ru/images/paul_danie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1" y="1785926"/>
            <a:ext cx="3835093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Дэвид </a:t>
            </a:r>
            <a:r>
              <a:rPr lang="ru-RU" dirty="0" err="1" smtClean="0"/>
              <a:t>Копперфильд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0594" name="Picture 2" descr="http://savepic.ru/841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3905250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 descr="http://magic-news.ru/wp-content/gallery/fakir/emil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7131861" cy="50006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Династия </a:t>
            </a:r>
            <a:r>
              <a:rPr lang="ru-RU" dirty="0" err="1" smtClean="0"/>
              <a:t>Кио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117762" name="AutoShape 2" descr="http://www.ruscircus.ru/images/load/Image/public/kiobush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7764" name="Picture 4" descr="http://www.jewish.ru/culture/press/2009/03/k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723687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77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77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Акопян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38" name="Picture 2" descr="http://upload.wikimedia.org/wikipedia/ru/d/d4/%D0%90%D1%80%D1%83%D1%82%D1%8E%D0%BD_%D0%90%D0%BA%D0%BE%D0%BF%D1%8F%D0%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643338" cy="4790991"/>
          </a:xfrm>
          <a:prstGeom prst="rect">
            <a:avLst/>
          </a:prstGeom>
          <a:noFill/>
        </p:spPr>
      </p:pic>
      <p:pic>
        <p:nvPicPr>
          <p:cNvPr id="116740" name="Picture 4" descr="http://www.armnet.ru/best_photo/akop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3786214" cy="380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Братья Сафроновы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4690" name="Picture 2" descr="http://afisha.yuga.ru/media/safronovy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2482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azdnik-az.ru/files/images/fokus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249354" cy="592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Главный принцип в работе фокусников – «отвод глаз», т.е. отвлечение внимания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ww.radiuscity.ru/files/articles/issue123/article682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71480"/>
            <a:ext cx="3893990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508113"/>
          </a:xfrm>
        </p:spPr>
        <p:txBody>
          <a:bodyPr/>
          <a:lstStyle/>
          <a:p>
            <a:r>
              <a:rPr lang="ru-RU" sz="5400" dirty="0" smtClean="0"/>
              <a:t>Что такое фокусы?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Волшебство</a:t>
            </a:r>
          </a:p>
          <a:p>
            <a:r>
              <a:rPr lang="ru-RU" sz="6000" dirty="0" smtClean="0"/>
              <a:t>Магия</a:t>
            </a:r>
          </a:p>
          <a:p>
            <a:r>
              <a:rPr lang="ru-RU" sz="6000" dirty="0" smtClean="0"/>
              <a:t>Ловкость рук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настоящего фокусника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Никогда не раскрывайте секрет фокуса</a:t>
            </a:r>
          </a:p>
          <a:p>
            <a:r>
              <a:rPr lang="ru-RU" dirty="0" smtClean="0"/>
              <a:t>Каждый фокус тщательно репетируйте</a:t>
            </a:r>
          </a:p>
          <a:p>
            <a:r>
              <a:rPr lang="ru-RU" dirty="0" smtClean="0"/>
              <a:t>Никогда не говорите, что произойдет в следующий момент </a:t>
            </a:r>
          </a:p>
          <a:p>
            <a:r>
              <a:rPr lang="ru-RU" dirty="0" smtClean="0"/>
              <a:t>Не повторяйте один и тот же фокус дважды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651121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Фокусов сколько угодно, на любой вкус.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Только выбирай, тренируйся и делай.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4757742" cy="227329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кусник"/>
          <p:cNvPicPr/>
          <p:nvPr/>
        </p:nvPicPr>
        <p:blipFill>
          <a:blip r:embed="rId2"/>
          <a:srcRect t="12582" r="12308"/>
          <a:stretch>
            <a:fillRect/>
          </a:stretch>
        </p:blipFill>
        <p:spPr bwMode="auto">
          <a:xfrm>
            <a:off x="428596" y="714356"/>
            <a:ext cx="7358114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http://animashky.ru/flist/obprazd/13/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14290"/>
            <a:ext cx="301547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76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/>
              <a:t>Благодаря фокусам я подарил зрителям веру в чудеса, хорошее настроение и огромную массу эмоций, и жизнь стала интереснее и ярче!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Фокусы на Дне рождении сестры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Pictures\семья\100_1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6084584" cy="456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Pictures\семья\100_1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6941840" cy="520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Фокусы в детском саду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Pictures\работа\МЕРОПР\100_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5798313" cy="4348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Pictures\работа\МЕРОПР\100_1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7037091" cy="5277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Pictures\работа\МЕРОПР\100_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3875493" cy="5167324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Pictures\работа\МЕРОПР\100_19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772" y="714356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Pictures\работа\МЕРОПР\100_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" y="-12144484"/>
            <a:ext cx="8168640" cy="6126480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Pictures\работа\МЕРОПР\100_1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785794"/>
            <a:ext cx="6372008" cy="4778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008179"/>
          </a:xfrm>
        </p:spPr>
        <p:txBody>
          <a:bodyPr/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Цель:</a:t>
            </a:r>
            <a:r>
              <a:rPr lang="ru-RU" sz="4400" dirty="0" smtClean="0"/>
              <a:t>  раскрыть секреты фокусов </a:t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animashky.ru/flist/obprazd/14/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4643470" cy="490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/>
          <a:lstStyle/>
          <a:p>
            <a:r>
              <a:rPr lang="ru-RU" dirty="0" smtClean="0"/>
              <a:t>изучить историю возникновения фокусов; </a:t>
            </a:r>
          </a:p>
          <a:p>
            <a:r>
              <a:rPr lang="ru-RU" dirty="0" smtClean="0"/>
              <a:t>узнать главный принцип работы фокусника;</a:t>
            </a:r>
          </a:p>
          <a:p>
            <a:r>
              <a:rPr lang="ru-RU" dirty="0" smtClean="0"/>
              <a:t>познакомиться с правилами фокусника;</a:t>
            </a:r>
          </a:p>
          <a:p>
            <a:r>
              <a:rPr lang="ru-RU" dirty="0" smtClean="0"/>
              <a:t>подобрать фокусы, научиться их показывать;</a:t>
            </a:r>
          </a:p>
          <a:p>
            <a:r>
              <a:rPr lang="ru-RU" dirty="0" smtClean="0"/>
              <a:t>подготовить представление по теме.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Объект </a:t>
            </a:r>
            <a:r>
              <a:rPr lang="ru-RU" dirty="0" smtClean="0"/>
              <a:t>: искусство фокусов</a:t>
            </a:r>
          </a:p>
          <a:p>
            <a:endParaRPr lang="ru-RU" dirty="0" smtClean="0"/>
          </a:p>
          <a:p>
            <a:r>
              <a:rPr lang="ru-RU" b="1" dirty="0" smtClean="0"/>
              <a:t>Предмет </a:t>
            </a:r>
            <a:r>
              <a:rPr lang="ru-RU" dirty="0" smtClean="0"/>
              <a:t>: история возникновения фокусов, способы показа фокусов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azumei-ka.ru/image/tovar/362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6429420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nimashky.ru/flist/obprazd/13/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19288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508509"/>
          </a:xfrm>
        </p:spPr>
        <p:txBody>
          <a:bodyPr/>
          <a:lstStyle/>
          <a:p>
            <a:r>
              <a:rPr lang="ru-RU" sz="8800" dirty="0" smtClean="0"/>
              <a:t>История возникновения фокусов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4471990" cy="41590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Древний Египет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emija.ru/uploads/posts/2012-09/egyptian-farao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2857520" cy="5175423"/>
          </a:xfrm>
          <a:prstGeom prst="rect">
            <a:avLst/>
          </a:prstGeom>
          <a:noFill/>
        </p:spPr>
      </p:pic>
      <p:pic>
        <p:nvPicPr>
          <p:cNvPr id="3076" name="Picture 4" descr="http://www.pups.dp.ua/image/cache/data/5806-120x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64"/>
            <a:ext cx="3429024" cy="3429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17 век, Германия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017.radikal.ru/i444/1207/db/9a8f02ce91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6096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554</TotalTime>
  <Words>142</Words>
  <PresentationFormat>Экран (4:3)</PresentationFormat>
  <Paragraphs>51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Тема1</vt:lpstr>
      <vt:lpstr>Клен</vt:lpstr>
      <vt:lpstr>Граница</vt:lpstr>
      <vt:lpstr>Облака</vt:lpstr>
      <vt:lpstr>Текстура</vt:lpstr>
      <vt:lpstr>Кимоно</vt:lpstr>
      <vt:lpstr>Равновесие</vt:lpstr>
      <vt:lpstr>Салют</vt:lpstr>
      <vt:lpstr>Слайд 1</vt:lpstr>
      <vt:lpstr>Что такое фокусы?  </vt:lpstr>
      <vt:lpstr>     Цель:  раскрыть секреты фокусов  </vt:lpstr>
      <vt:lpstr>Задачи </vt:lpstr>
      <vt:lpstr>Слайд 5</vt:lpstr>
      <vt:lpstr>Слайд 6</vt:lpstr>
      <vt:lpstr>История возникновения фокусов</vt:lpstr>
      <vt:lpstr>Древний Египет</vt:lpstr>
      <vt:lpstr>17 век, Германия</vt:lpstr>
      <vt:lpstr>Охес Бохес</vt:lpstr>
      <vt:lpstr>Джузеппе Пинетти</vt:lpstr>
      <vt:lpstr>Гарри Гудини</vt:lpstr>
      <vt:lpstr>Пол Дэниельс</vt:lpstr>
      <vt:lpstr>Дэвид Копперфильд</vt:lpstr>
      <vt:lpstr>Династия Кио</vt:lpstr>
      <vt:lpstr>Акопян</vt:lpstr>
      <vt:lpstr>Братья Сафроновы</vt:lpstr>
      <vt:lpstr>Слайд 18</vt:lpstr>
      <vt:lpstr>Слайд 19</vt:lpstr>
      <vt:lpstr>Правила настоящего фокусника</vt:lpstr>
      <vt:lpstr>   Фокусов сколько угодно, на любой вкус.   Только выбирай, тренируйся и делай. </vt:lpstr>
      <vt:lpstr>Слайд 22</vt:lpstr>
      <vt:lpstr>Слайд 23</vt:lpstr>
      <vt:lpstr>Фокусы на Дне рождении сестры </vt:lpstr>
      <vt:lpstr>Слайд 25</vt:lpstr>
      <vt:lpstr> Фокусы в детском саду</vt:lpstr>
      <vt:lpstr>Слайд 27</vt:lpstr>
      <vt:lpstr>Слайд 28</vt:lpstr>
      <vt:lpstr>Слайд 29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Хаустова</cp:lastModifiedBy>
  <cp:revision>61</cp:revision>
  <dcterms:created xsi:type="dcterms:W3CDTF">2013-03-05T08:05:34Z</dcterms:created>
  <dcterms:modified xsi:type="dcterms:W3CDTF">2014-07-27T10:07:23Z</dcterms:modified>
</cp:coreProperties>
</file>