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6" r:id="rId2"/>
    <p:sldId id="265" r:id="rId3"/>
    <p:sldId id="259" r:id="rId4"/>
    <p:sldId id="260" r:id="rId5"/>
    <p:sldId id="258" r:id="rId6"/>
    <p:sldId id="261" r:id="rId7"/>
    <p:sldId id="264" r:id="rId8"/>
    <p:sldId id="262" r:id="rId9"/>
    <p:sldId id="257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-315416"/>
            <a:ext cx="8712968" cy="259228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Презентация :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Новый год – чудесный праздник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8964488" cy="2104257"/>
          </a:xfrm>
        </p:spPr>
        <p:txBody>
          <a:bodyPr>
            <a:noAutofit/>
          </a:bodyPr>
          <a:lstStyle/>
          <a:p>
            <a:r>
              <a:rPr lang="ru-RU" sz="3600" dirty="0" err="1" smtClean="0">
                <a:solidFill>
                  <a:srgbClr val="C00000"/>
                </a:solidFill>
              </a:rPr>
              <a:t>Умеров</a:t>
            </a:r>
            <a:r>
              <a:rPr lang="ru-RU" sz="3600" dirty="0" smtClean="0">
                <a:solidFill>
                  <a:srgbClr val="C00000"/>
                </a:solidFill>
              </a:rPr>
              <a:t> Эльдар </a:t>
            </a:r>
            <a:r>
              <a:rPr lang="ru-RU" sz="3600" dirty="0">
                <a:solidFill>
                  <a:schemeClr val="tx1"/>
                </a:solidFill>
              </a:rPr>
              <a:t>4 «б» класс </a:t>
            </a:r>
          </a:p>
          <a:p>
            <a:r>
              <a:rPr lang="ru-RU" sz="3600" dirty="0">
                <a:solidFill>
                  <a:schemeClr val="tx1"/>
                </a:solidFill>
              </a:rPr>
              <a:t>Учитель начальных классов Хлямина С.Ж</a:t>
            </a:r>
          </a:p>
          <a:p>
            <a:r>
              <a:rPr lang="ru-RU" sz="3600" dirty="0">
                <a:solidFill>
                  <a:schemeClr val="tx1"/>
                </a:solidFill>
              </a:rPr>
              <a:t>МБОУ «Приволжская ООШ» Приволжский район Астраханская область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39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9988" y="986414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chemeClr val="accent6">
                    <a:lumMod val="75000"/>
                  </a:schemeClr>
                </a:solidFill>
              </a:rPr>
              <a:t>Спасибо за внимание!!!</a:t>
            </a:r>
            <a:endParaRPr lang="ru-RU" sz="3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632745"/>
            <a:ext cx="4824536" cy="510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19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276872"/>
            <a:ext cx="6408712" cy="42845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99792" y="1484784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Накануне </a:t>
            </a:r>
            <a:r>
              <a:rPr lang="ru-RU" sz="2800" smtClean="0">
                <a:solidFill>
                  <a:schemeClr val="accent6">
                    <a:lumMod val="75000"/>
                  </a:schemeClr>
                </a:solidFill>
              </a:rPr>
              <a:t>Нового года!!! 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4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8640960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4875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712968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712968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95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766601"/>
            <a:ext cx="80648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</a:rPr>
              <a:t>   Новый год-самый долгожданный праздник, которого ждут взрослые и дети. Главными героями нового года являются Дед Мороз и Снегурочка, но без чего мы действительно не можем представить себе новый год?-</a:t>
            </a:r>
            <a:r>
              <a:rPr lang="ru-RU" sz="2400" i="1" dirty="0">
                <a:solidFill>
                  <a:schemeClr val="accent6">
                    <a:lumMod val="75000"/>
                  </a:schemeClr>
                </a:solidFill>
              </a:rPr>
              <a:t>Т</a:t>
            </a:r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</a:rPr>
              <a:t>ак это наша красавица ёлка, под которую кладут подарки!!! </a:t>
            </a:r>
            <a:endParaRPr lang="ru-RU" sz="2400" i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</a:rPr>
              <a:t>    Каждый верит, что в новогоднюю ночь исполняются все желания Особенно ждут Новый </a:t>
            </a:r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</a:rPr>
              <a:t>год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</a:rPr>
              <a:t>дети</a:t>
            </a:r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</a:rPr>
              <a:t>ведь </a:t>
            </a:r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</a:rPr>
              <a:t>Дед мороз должен принести кучу подарков.   </a:t>
            </a:r>
          </a:p>
          <a:p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</a:rPr>
              <a:t>     </a:t>
            </a:r>
            <a:endParaRPr lang="ru-RU" sz="24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71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640960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10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640960" cy="644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1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640960" cy="636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4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72</TotalTime>
  <Words>102</Words>
  <Application>Microsoft Office PowerPoint</Application>
  <PresentationFormat>Экран (4:3)</PresentationFormat>
  <Paragraphs>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Candara</vt:lpstr>
      <vt:lpstr>Symbol</vt:lpstr>
      <vt:lpstr>Волна</vt:lpstr>
      <vt:lpstr>Презентация :  Новый год – чудесный праздник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Новый год!</dc:title>
  <dc:creator>Комп</dc:creator>
  <cp:lastModifiedBy>Хлямина Сажида</cp:lastModifiedBy>
  <cp:revision>14</cp:revision>
  <dcterms:created xsi:type="dcterms:W3CDTF">2013-04-19T08:54:23Z</dcterms:created>
  <dcterms:modified xsi:type="dcterms:W3CDTF">2014-07-27T10:58:04Z</dcterms:modified>
</cp:coreProperties>
</file>