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63" r:id="rId5"/>
    <p:sldId id="258" r:id="rId6"/>
    <p:sldId id="261" r:id="rId7"/>
    <p:sldId id="265" r:id="rId8"/>
    <p:sldId id="260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65" autoAdjust="0"/>
    <p:restoredTop sz="94660"/>
  </p:normalViewPr>
  <p:slideViewPr>
    <p:cSldViewPr>
      <p:cViewPr varScale="1">
        <p:scale>
          <a:sx n="42" d="100"/>
          <a:sy n="42" d="100"/>
        </p:scale>
        <p:origin x="144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27.07.2014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27.07.2014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27.07.2014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27.07.2014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08720"/>
            <a:ext cx="7272808" cy="2714305"/>
          </a:xfrm>
        </p:spPr>
        <p:txBody>
          <a:bodyPr>
            <a:normAutofit/>
          </a:bodyPr>
          <a:lstStyle/>
          <a:p>
            <a:r>
              <a:rPr lang="ru-RU" sz="2400" dirty="0"/>
              <a:t>Презентация: </a:t>
            </a:r>
            <a:r>
              <a:rPr lang="ru-RU" sz="2400" i="1" dirty="0" smtClean="0">
                <a:solidFill>
                  <a:srgbClr val="FF0000"/>
                </a:solidFill>
              </a:rPr>
              <a:t>Будни </a:t>
            </a:r>
            <a:r>
              <a:rPr lang="ru-RU" sz="2400" i="1" dirty="0">
                <a:solidFill>
                  <a:srgbClr val="FF0000"/>
                </a:solidFill>
              </a:rPr>
              <a:t>и праздники школьной жизни»</a:t>
            </a:r>
            <a:r>
              <a:rPr lang="ru-RU" sz="2400" dirty="0"/>
              <a:t> </a:t>
            </a:r>
            <a:br>
              <a:rPr lang="ru-RU" sz="2400" dirty="0"/>
            </a:br>
            <a:r>
              <a:rPr lang="ru-RU" sz="2400" i="1" dirty="0" smtClean="0">
                <a:solidFill>
                  <a:srgbClr val="FF0000"/>
                </a:solidFill>
              </a:rPr>
              <a:t>МБОУ «Приволжская ООШ» Приволжский район Астраханская область 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4 «б» класс </a:t>
            </a:r>
            <a:r>
              <a:rPr lang="ru-RU" dirty="0" err="1" smtClean="0"/>
              <a:t>Умеров</a:t>
            </a:r>
            <a:r>
              <a:rPr lang="ru-RU" dirty="0" smtClean="0"/>
              <a:t> Эльдар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 </a:t>
            </a:r>
            <a:r>
              <a:rPr lang="ru-RU" dirty="0"/>
              <a:t>Х</a:t>
            </a:r>
            <a:r>
              <a:rPr lang="ru-RU" dirty="0" smtClean="0"/>
              <a:t>лямина С.Ж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64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060848"/>
            <a:ext cx="69127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Меня зовут Умеров Эльдар. Я учусь в 4б классе. Моя учительница Хлямина Сажида Жакслыковна. В моём классе много друзей: Дима Дуюнов, Максим Лаштанов, Настя Васильева, Зафар Садулаев, Таня Самарина, Диана Коршунова и Егазарьянц Кирилл   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2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Зрительный тренажер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Гимнастика для глаз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276872"/>
            <a:ext cx="6696743" cy="36036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289945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Конкурс «Моя мама лучше всех» в0 втором классе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Семья\УМЕРОВЫ\271120104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243408"/>
            <a:ext cx="792088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274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76470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2"/>
                </a:solidFill>
              </a:rPr>
              <a:t>На этой фотографии мы только перешли во второй дом-и этот дом- школа!  </a:t>
            </a:r>
            <a:endParaRPr lang="ru-RU" i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C:\Семья\УМЕРОВЫ\Изображение 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1035"/>
            <a:ext cx="7632848" cy="533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80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Мы любим участвовать в конкурсах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DSCN11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119313"/>
            <a:ext cx="6408712" cy="36036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Семья\УМЕРОВЫ\DSC018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3690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35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636912"/>
            <a:ext cx="57023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chemeClr val="tx2"/>
                </a:solidFill>
              </a:rPr>
              <a:t>ДО  НОВЫХ  ВСТРЕЧ !!!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28296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48</TotalTime>
  <Words>98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Brush Script MT</vt:lpstr>
      <vt:lpstr>Constantia</vt:lpstr>
      <vt:lpstr>Franklin Gothic Book</vt:lpstr>
      <vt:lpstr>Rage Italic</vt:lpstr>
      <vt:lpstr>Кнопка</vt:lpstr>
      <vt:lpstr>Презентация: Будни и праздники школьной жизни»  МБОУ «Приволжская ООШ» Приволжский район Астраханская область </vt:lpstr>
      <vt:lpstr>Презентация PowerPoint</vt:lpstr>
      <vt:lpstr>Зрительный тренажер</vt:lpstr>
      <vt:lpstr>Конкурс «Моя мама лучше всех» в0 втором классе</vt:lpstr>
      <vt:lpstr>Презентация PowerPoint</vt:lpstr>
      <vt:lpstr>Презентация PowerPoint</vt:lpstr>
      <vt:lpstr>Мы любим участвовать в конкурсах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класс!!!</dc:title>
  <dc:creator>Комп</dc:creator>
  <cp:lastModifiedBy>Хлямина Сажида</cp:lastModifiedBy>
  <cp:revision>9</cp:revision>
  <dcterms:created xsi:type="dcterms:W3CDTF">2013-04-17T10:17:37Z</dcterms:created>
  <dcterms:modified xsi:type="dcterms:W3CDTF">2014-07-27T11:13:45Z</dcterms:modified>
</cp:coreProperties>
</file>