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9" r:id="rId2"/>
    <p:sldId id="256" r:id="rId3"/>
    <p:sldId id="257" r:id="rId4"/>
    <p:sldId id="262" r:id="rId5"/>
    <p:sldId id="265" r:id="rId6"/>
    <p:sldId id="268" r:id="rId7"/>
    <p:sldId id="264" r:id="rId8"/>
    <p:sldId id="266" r:id="rId9"/>
    <p:sldId id="267" r:id="rId10"/>
    <p:sldId id="261" r:id="rId11"/>
    <p:sldId id="263" r:id="rId12"/>
    <p:sldId id="25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pPr/>
              <a:t>27.07.2014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27.07.2014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27.07.2014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B050"/>
                </a:solidFill>
              </a:rPr>
              <a:t>Презентация:</a:t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Визитка класса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94460" y="3429000"/>
            <a:ext cx="6705932" cy="2232248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Коршунова Диана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4 «б» класс 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Учитель начальных классов Хлямина С.Ж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МБОУ «Приволжская ООШ» Приволжский район Астраханская область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808108"/>
      </p:ext>
    </p:extLst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224736" cy="4054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Мой  любимый класс.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348880"/>
            <a:ext cx="6480720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38858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980728"/>
            <a:ext cx="5474790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648512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96752"/>
            <a:ext cx="6400800" cy="280831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Я  люблю  свой  класс,потому что мы очень дружны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173541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Мой  класс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Ученица  4 «б» класса </a:t>
            </a:r>
          </a:p>
          <a:p>
            <a:r>
              <a:rPr lang="ru-RU" sz="4000" dirty="0" smtClean="0">
                <a:solidFill>
                  <a:srgbClr val="0070C0"/>
                </a:solidFill>
              </a:rPr>
              <a:t>Коршунова Диана.</a:t>
            </a:r>
            <a:endParaRPr lang="ru-RU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235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Мой  класс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392382"/>
            <a:ext cx="5931024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82501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Наш  класс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133688"/>
            <a:ext cx="518457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1365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Мои подружки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9bea2f78858f48f0b9cb6c6e3cf5ca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71059" y="2438400"/>
            <a:ext cx="4601882" cy="304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На переменке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4db71ec63f87459f93eada04b8c99c9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61344" y="2438400"/>
            <a:ext cx="5421312" cy="30480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Это мы.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420888"/>
            <a:ext cx="5832648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9571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11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40000" y="2438400"/>
            <a:ext cx="4064000" cy="30480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Наш кабинет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Содержимое 3" descr="0eee7968ddfe4583b22281ad4a9aec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40000" y="2438400"/>
            <a:ext cx="4064000" cy="30480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60</Words>
  <Application>Microsoft Office PowerPoint</Application>
  <PresentationFormat>Экран (4:3)</PresentationFormat>
  <Paragraphs>16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Constantia</vt:lpstr>
      <vt:lpstr>Garamond</vt:lpstr>
      <vt:lpstr>Wingdings</vt:lpstr>
      <vt:lpstr>Кутюр</vt:lpstr>
      <vt:lpstr>Презентация: Визитка класса</vt:lpstr>
      <vt:lpstr>Мой  класс</vt:lpstr>
      <vt:lpstr>Мой  класс</vt:lpstr>
      <vt:lpstr>Наш  класс</vt:lpstr>
      <vt:lpstr>Мои подружки</vt:lpstr>
      <vt:lpstr>На переменке</vt:lpstr>
      <vt:lpstr>Это мы.</vt:lpstr>
      <vt:lpstr>Презентация PowerPoint</vt:lpstr>
      <vt:lpstr>Наш кабинет</vt:lpstr>
      <vt:lpstr>Мой  любимый класс.</vt:lpstr>
      <vt:lpstr>Презентация PowerPoint</vt:lpstr>
      <vt:lpstr>Я  люблю  свой  класс,потому что мы очень дружны.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 класс</dc:title>
  <dc:creator>Диляра</dc:creator>
  <cp:lastModifiedBy>Хлямина Сажида</cp:lastModifiedBy>
  <cp:revision>13</cp:revision>
  <dcterms:created xsi:type="dcterms:W3CDTF">2013-04-18T12:35:30Z</dcterms:created>
  <dcterms:modified xsi:type="dcterms:W3CDTF">2014-07-27T11:12:12Z</dcterms:modified>
</cp:coreProperties>
</file>