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0"/>
            <a:ext cx="6777318" cy="2859071"/>
          </a:xfrm>
        </p:spPr>
        <p:txBody>
          <a:bodyPr/>
          <a:lstStyle/>
          <a:p>
            <a:r>
              <a:rPr lang="ru-RU" dirty="0" smtClean="0"/>
              <a:t>Презентация</a:t>
            </a:r>
            <a:r>
              <a:rPr lang="ru-RU" dirty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Мой</a:t>
            </a:r>
            <a:r>
              <a:rPr lang="en-US" dirty="0" smtClean="0"/>
              <a:t> </a:t>
            </a:r>
            <a:r>
              <a:rPr lang="ru-RU" dirty="0" smtClean="0"/>
              <a:t>дружный </a:t>
            </a:r>
            <a:r>
              <a:rPr lang="ru-RU" dirty="0"/>
              <a:t>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Самарина </a:t>
            </a:r>
            <a:r>
              <a:rPr lang="ru-RU" dirty="0"/>
              <a:t>Татьяна 4 «б» класс </a:t>
            </a:r>
          </a:p>
          <a:p>
            <a:r>
              <a:rPr lang="ru-RU" dirty="0"/>
              <a:t>Учитель начальных классов Хлямина С.Ж</a:t>
            </a:r>
          </a:p>
          <a:p>
            <a:r>
              <a:rPr lang="ru-RU" dirty="0"/>
              <a:t>МБОУ «Приволжская ООШ» Приволжский район Астраханская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70754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9046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Поварята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1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84" y="2247900"/>
            <a:ext cx="5169831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Ждём ответа жюри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8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401094"/>
            <a:ext cx="4762500" cy="3571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учитель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4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504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Самарина Татьяна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0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84" y="2247900"/>
            <a:ext cx="5169831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отдаём посылку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3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97" y="2247900"/>
            <a:ext cx="5172205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песня о мире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9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дружный класс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7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84" y="2247900"/>
            <a:ext cx="5169831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вместе собираем посылку солдату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5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84" y="2247900"/>
            <a:ext cx="5169831" cy="3878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Идёт разведчиков отряд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791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4"/>
            <a:ext cx="9108504" cy="5733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Мы на переменке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4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401094"/>
            <a:ext cx="4762500" cy="3571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рассказываем стихи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4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59</TotalTime>
  <Words>60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Book Antiqua</vt:lpstr>
      <vt:lpstr>Times New Roman</vt:lpstr>
      <vt:lpstr>Wingdings</vt:lpstr>
      <vt:lpstr>Твердый переплет</vt:lpstr>
      <vt:lpstr>Презентация:  Мой дружный класс</vt:lpstr>
      <vt:lpstr>Мой класс</vt:lpstr>
      <vt:lpstr>Как мы отдаём посылку </vt:lpstr>
      <vt:lpstr>песня о мире  </vt:lpstr>
      <vt:lpstr>Наш дружный класс </vt:lpstr>
      <vt:lpstr>Мы вместе собираем посылку солдату</vt:lpstr>
      <vt:lpstr>Идёт разведчиков отряд   </vt:lpstr>
      <vt:lpstr>Мы на переменке </vt:lpstr>
      <vt:lpstr>Мы рассказываем стихи </vt:lpstr>
      <vt:lpstr>Поварята </vt:lpstr>
      <vt:lpstr>Ждём ответа жюри  </vt:lpstr>
      <vt:lpstr>Наш учитель </vt:lpstr>
      <vt:lpstr>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класс</dc:title>
  <dc:creator>Cанек</dc:creator>
  <cp:lastModifiedBy>Хлямина Сажида</cp:lastModifiedBy>
  <cp:revision>10</cp:revision>
  <dcterms:created xsi:type="dcterms:W3CDTF">2013-04-18T13:47:11Z</dcterms:created>
  <dcterms:modified xsi:type="dcterms:W3CDTF">2014-07-27T09:33:42Z</dcterms:modified>
</cp:coreProperties>
</file>