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74" r:id="rId2"/>
    <p:sldId id="256" r:id="rId3"/>
    <p:sldId id="267" r:id="rId4"/>
    <p:sldId id="268" r:id="rId5"/>
    <p:sldId id="257" r:id="rId6"/>
    <p:sldId id="269" r:id="rId7"/>
    <p:sldId id="273" r:id="rId8"/>
    <p:sldId id="263" r:id="rId9"/>
    <p:sldId id="270" r:id="rId10"/>
    <p:sldId id="264" r:id="rId11"/>
    <p:sldId id="259" r:id="rId12"/>
    <p:sldId id="271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69A1E975-7F0D-484A-9B73-C7FDDC09E58B}">
          <p14:sldIdLst>
            <p14:sldId id="274"/>
            <p14:sldId id="256"/>
            <p14:sldId id="267"/>
            <p14:sldId id="268"/>
            <p14:sldId id="257"/>
            <p14:sldId id="269"/>
            <p14:sldId id="273"/>
            <p14:sldId id="263"/>
            <p14:sldId id="270"/>
            <p14:sldId id="264"/>
            <p14:sldId id="259"/>
            <p14:sldId id="271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42" d="100"/>
          <a:sy n="42" d="100"/>
        </p:scale>
        <p:origin x="1326" y="5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26.07.2014</a:t>
            </a:fld>
            <a:endParaRPr lang="ru-RU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26.07.2014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26.07.2014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26.07.2014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26.07.2014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26.07.2014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26.07.2014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26.07.2014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26.07.2014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26.07.2014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26.07.2014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26.07.2014</a:t>
            </a:fld>
            <a:endParaRPr lang="ru-RU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Презентация:</a:t>
            </a:r>
            <a:br>
              <a:rPr lang="ru-RU" dirty="0" smtClean="0"/>
            </a:br>
            <a:r>
              <a:rPr lang="ru-RU" dirty="0" smtClean="0"/>
              <a:t>Праздник </a:t>
            </a:r>
            <a:r>
              <a:rPr lang="ru-RU" dirty="0"/>
              <a:t>в </a:t>
            </a:r>
            <a:r>
              <a:rPr lang="ru-RU" dirty="0" smtClean="0"/>
              <a:t>семье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ru-RU" dirty="0"/>
              <a:t>Коршунова Диана</a:t>
            </a:r>
          </a:p>
          <a:p>
            <a:r>
              <a:rPr lang="ru-RU" dirty="0"/>
              <a:t>4 «б» </a:t>
            </a:r>
            <a:r>
              <a:rPr lang="ru-RU" dirty="0" smtClean="0"/>
              <a:t>класс </a:t>
            </a:r>
          </a:p>
          <a:p>
            <a:r>
              <a:rPr lang="ru-RU" dirty="0" smtClean="0"/>
              <a:t>Учитель начальных классов Хлямина С.Ж</a:t>
            </a:r>
          </a:p>
          <a:p>
            <a:r>
              <a:rPr lang="ru-RU" dirty="0" smtClean="0"/>
              <a:t>МБОУ </a:t>
            </a:r>
            <a:r>
              <a:rPr lang="ru-RU" dirty="0"/>
              <a:t>«Приволжская ООШ» Приволжский район Астраханская область</a:t>
            </a:r>
          </a:p>
          <a:p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5820161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950" y="134938"/>
            <a:ext cx="8856663" cy="6642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23850" y="-100013"/>
            <a:ext cx="9720263" cy="8466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/>
          <a:lstStyle/>
          <a:p>
            <a:pPr algn="ctr"/>
            <a:r>
              <a:rPr lang="ru-RU" dirty="0" smtClean="0"/>
              <a:t>Спасибо  за внимание.</a:t>
            </a:r>
            <a:endParaRPr lang="ru-RU" dirty="0"/>
          </a:p>
        </p:txBody>
      </p:sp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843808" y="1988840"/>
            <a:ext cx="3312368" cy="44644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693636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Праздник в семье 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/>
              <a:t>«День рожденья – лучший праздник!»</a:t>
            </a:r>
          </a:p>
          <a:p>
            <a:r>
              <a:rPr lang="ru-RU" dirty="0" smtClean="0"/>
              <a:t>Коршунова Диана</a:t>
            </a:r>
          </a:p>
          <a:p>
            <a:r>
              <a:rPr lang="ru-RU" dirty="0" smtClean="0"/>
              <a:t>4 «б» класс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/>
              <a:t>Семейный  праздник -  день   рожденья.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2468563"/>
            <a:ext cx="5852582" cy="4389437"/>
          </a:xfrm>
        </p:spPr>
      </p:pic>
    </p:spTree>
    <p:extLst>
      <p:ext uri="{BB962C8B-B14F-4D97-AF65-F5344CB8AC3E}">
        <p14:creationId xmlns:p14="http://schemas.microsoft.com/office/powerpoint/2010/main" val="19377116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Почему  я люблю этот семейный праздник?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 numCol="1"/>
          <a:lstStyle/>
          <a:p>
            <a:pPr algn="ctr"/>
            <a:r>
              <a:rPr lang="ru-RU" dirty="0" smtClean="0"/>
              <a:t>Я люблю день  рождения, потому что  мои    родственники   всегда со мной  играют ,   нигде  меня   не бросают.                                                                                          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15601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Елена\Desktop\78432397e77f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-53976"/>
            <a:ext cx="9144000" cy="69119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68107" y="816417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ru-RU" dirty="0" smtClean="0"/>
              <a:t>Мои родственники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680" y="2276872"/>
            <a:ext cx="5852582" cy="4389437"/>
          </a:xfrm>
        </p:spPr>
      </p:pic>
    </p:spTree>
    <p:extLst>
      <p:ext uri="{BB962C8B-B14F-4D97-AF65-F5344CB8AC3E}">
        <p14:creationId xmlns:p14="http://schemas.microsoft.com/office/powerpoint/2010/main" val="2892365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3444992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Мне дарят красивые  подарки. </a:t>
            </a:r>
            <a:br>
              <a:rPr lang="ru-RU" dirty="0" smtClean="0"/>
            </a:br>
            <a:r>
              <a:rPr lang="ru-RU" dirty="0" smtClean="0"/>
              <a:t>Гости дружно собираются за нашим семейным столом. Мама накрывает праздничный стол. </a:t>
            </a:r>
            <a:endParaRPr lang="ru-RU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27238" y="-258763"/>
            <a:ext cx="5281612" cy="7116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692696"/>
            <a:ext cx="8305800" cy="2508888"/>
          </a:xfrm>
        </p:spPr>
        <p:txBody>
          <a:bodyPr numCol="1"/>
          <a:lstStyle/>
          <a:p>
            <a:pPr algn="ctr"/>
            <a:r>
              <a:rPr lang="ru-RU" dirty="0" smtClean="0"/>
              <a:t>Пусть мир тебе улыбки дарит  приносят только  радость  дни.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690320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83</TotalTime>
  <Words>88</Words>
  <Application>Microsoft Office PowerPoint</Application>
  <PresentationFormat>Экран (4:3)</PresentationFormat>
  <Paragraphs>16</Paragraphs>
  <Slides>12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6" baseType="lpstr">
      <vt:lpstr>Calibri</vt:lpstr>
      <vt:lpstr>Constantia</vt:lpstr>
      <vt:lpstr>Wingdings 2</vt:lpstr>
      <vt:lpstr>Поток</vt:lpstr>
      <vt:lpstr>Презентация: Праздник в семье</vt:lpstr>
      <vt:lpstr>Праздник в семье </vt:lpstr>
      <vt:lpstr>Семейный  праздник -  день   рожденья.</vt:lpstr>
      <vt:lpstr>Почему  я люблю этот семейный праздник?</vt:lpstr>
      <vt:lpstr>Презентация PowerPoint</vt:lpstr>
      <vt:lpstr>Мои родственники</vt:lpstr>
      <vt:lpstr>     Мне дарят красивые  подарки.  Гости дружно собираются за нашим семейным столом. Мама накрывает праздничный стол. </vt:lpstr>
      <vt:lpstr>Презентация PowerPoint</vt:lpstr>
      <vt:lpstr>Пусть мир тебе улыбки дарит  приносят только  радость  дни. </vt:lpstr>
      <vt:lpstr>Презентация PowerPoint</vt:lpstr>
      <vt:lpstr>Презентация PowerPoint</vt:lpstr>
      <vt:lpstr>Спасибо  за внимание.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Праздник в семье </dc:title>
  <dc:creator>Lenovo-PC</dc:creator>
  <cp:lastModifiedBy>Хлямина Сажида</cp:lastModifiedBy>
  <cp:revision>15</cp:revision>
  <dcterms:created xsi:type="dcterms:W3CDTF">2013-04-11T07:48:04Z</dcterms:created>
  <dcterms:modified xsi:type="dcterms:W3CDTF">2014-07-26T13:52:16Z</dcterms:modified>
</cp:coreProperties>
</file>